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298" r:id="rId2"/>
    <p:sldId id="257" r:id="rId3"/>
    <p:sldId id="321" r:id="rId4"/>
    <p:sldId id="323" r:id="rId5"/>
    <p:sldId id="300" r:id="rId6"/>
    <p:sldId id="301" r:id="rId7"/>
    <p:sldId id="302" r:id="rId8"/>
    <p:sldId id="263" r:id="rId9"/>
    <p:sldId id="264" r:id="rId10"/>
    <p:sldId id="266" r:id="rId11"/>
    <p:sldId id="308" r:id="rId12"/>
    <p:sldId id="279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294" r:id="rId26"/>
    <p:sldId id="295" r:id="rId27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mbria" panose="02040503050406030204" pitchFamily="18" charset="0"/>
      <p:regular r:id="rId33"/>
      <p:bold r:id="rId34"/>
      <p:italic r:id="rId35"/>
      <p:boldItalic r:id="rId36"/>
    </p:embeddedFont>
    <p:embeddedFont>
      <p:font typeface="Century Gothic" panose="020B0502020202020204" pitchFamily="34" charset="0"/>
      <p:regular r:id="rId37"/>
      <p:bold r:id="rId38"/>
      <p:italic r:id="rId39"/>
      <p:boldItalic r:id="rId40"/>
    </p:embeddedFont>
    <p:embeddedFont>
      <p:font typeface="Fira Sans Extra Condensed Medium" panose="020B0604020202020204" charset="0"/>
      <p:regular r:id="rId41"/>
      <p:bold r:id="rId42"/>
      <p:italic r:id="rId43"/>
      <p:boldItalic r:id="rId44"/>
    </p:embeddedFont>
    <p:embeddedFont>
      <p:font typeface="Garamond" panose="02020404030301010803" pitchFamily="18" charset="0"/>
      <p:regular r:id="rId45"/>
      <p:bold r:id="rId46"/>
      <p:italic r:id="rId47"/>
    </p:embeddedFont>
    <p:embeddedFont>
      <p:font typeface="Georgia" panose="02040502050405020303" pitchFamily="18" charset="0"/>
      <p:regular r:id="rId48"/>
      <p:bold r:id="rId49"/>
      <p:italic r:id="rId50"/>
      <p:boldItalic r:id="rId51"/>
    </p:embeddedFont>
    <p:embeddedFont>
      <p:font typeface="Gill Sans" panose="020B0604020202020204" charset="0"/>
      <p:regular r:id="rId52"/>
      <p:bold r:id="rId53"/>
    </p:embeddedFont>
    <p:embeddedFont>
      <p:font typeface="Rockwell" panose="02060603020205020403" pitchFamily="18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3" roundtripDataSignature="AMtx7miay3MClUtfAAvw2QjByC3TZp36L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riem" initials="M" lastIdx="1" clrIdx="0">
    <p:extLst>
      <p:ext uri="{19B8F6BF-5375-455C-9EA6-DF929625EA0E}">
        <p15:presenceInfo xmlns:p15="http://schemas.microsoft.com/office/powerpoint/2012/main" userId="4b5224f34c3e80a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CDCD"/>
    <a:srgbClr val="EC3A3B"/>
    <a:srgbClr val="BFBFBF"/>
    <a:srgbClr val="F06162"/>
    <a:srgbClr val="D3D3D3"/>
    <a:srgbClr val="FFFFFF"/>
    <a:srgbClr val="57B8A6"/>
    <a:srgbClr val="FF6699"/>
    <a:srgbClr val="F2F9FB"/>
    <a:srgbClr val="E3EA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26" autoAdjust="0"/>
  </p:normalViewPr>
  <p:slideViewPr>
    <p:cSldViewPr snapToGrid="0">
      <p:cViewPr varScale="1">
        <p:scale>
          <a:sx n="83" d="100"/>
          <a:sy n="83" d="100"/>
        </p:scale>
        <p:origin x="125" y="77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font" Target="fonts/font27.fntdata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font" Target="fonts/font25.fntdata"/><Relationship Id="rId5" Type="http://schemas.openxmlformats.org/officeDocument/2006/relationships/slide" Target="slides/slide4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font" Target="fonts/font28.fntdata"/><Relationship Id="rId8" Type="http://schemas.openxmlformats.org/officeDocument/2006/relationships/slide" Target="slides/slide7.xml"/><Relationship Id="rId51" Type="http://schemas.openxmlformats.org/officeDocument/2006/relationships/font" Target="fonts/font23.fntdata"/><Relationship Id="rId93" Type="http://customschemas.google.com/relationships/presentationmetadata" Target="metadata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54" Type="http://schemas.openxmlformats.org/officeDocument/2006/relationships/font" Target="fonts/font26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57" Type="http://schemas.openxmlformats.org/officeDocument/2006/relationships/font" Target="fonts/font29.fntdata"/><Relationship Id="rId10" Type="http://schemas.openxmlformats.org/officeDocument/2006/relationships/slide" Target="slides/slide9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Relationship Id="rId9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520843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2" name="Google Shape;2132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0" algn="l" fontAlgn="base">
              <a:buFont typeface="Arial" panose="020B0604020202020204" pitchFamily="34" charset="0"/>
              <a:buNone/>
            </a:pPr>
            <a:r>
              <a:rPr lang="fr-FR" b="0" i="0" baseline="0" dirty="0">
                <a:effectLst/>
                <a:latin typeface="-apple-system"/>
              </a:rPr>
              <a:t> </a:t>
            </a:r>
            <a:br>
              <a:rPr lang="fr-FR" b="0" i="0" dirty="0">
                <a:effectLst/>
                <a:latin typeface="-apple-system"/>
              </a:rPr>
            </a:br>
            <a:endParaRPr lang="fr-FR" b="0" i="0" dirty="0">
              <a:effectLst/>
              <a:latin typeface="-apple-system"/>
            </a:endParaRPr>
          </a:p>
        </p:txBody>
      </p:sp>
      <p:sp>
        <p:nvSpPr>
          <p:cNvPr id="2133" name="Google Shape;2133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>
                <a:solidFill>
                  <a:srgbClr val="000000"/>
                </a:solidFill>
              </a:rPr>
              <a:t>1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2134" name="Google Shape;2134;p4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0000"/>
                </a:solidFill>
              </a:rPr>
              <a:t>Projet de fin d'études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4613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3" name="Google Shape;112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4" name="Google Shape;112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>
                <a:solidFill>
                  <a:srgbClr val="000000"/>
                </a:solidFill>
              </a:rPr>
              <a:t>10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03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2" name="Google Shape;134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  <p:sp>
        <p:nvSpPr>
          <p:cNvPr id="1343" name="Google Shape;1343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>
                <a:solidFill>
                  <a:srgbClr val="000000"/>
                </a:solidFill>
              </a:rPr>
              <a:t>11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907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3" name="Google Shape;1583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4" name="Google Shape;1584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>
                <a:solidFill>
                  <a:srgbClr val="000000"/>
                </a:solidFill>
              </a:rPr>
              <a:t>12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076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3" name="Google Shape;1583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4" name="Google Shape;1584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>
                <a:solidFill>
                  <a:srgbClr val="000000"/>
                </a:solidFill>
              </a:rPr>
              <a:t>13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559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3" name="Google Shape;1583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4" name="Google Shape;1584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>
                <a:solidFill>
                  <a:srgbClr val="000000"/>
                </a:solidFill>
              </a:rPr>
              <a:t>14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1421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3" name="Google Shape;1583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4" name="Google Shape;1584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>
                <a:solidFill>
                  <a:srgbClr val="000000"/>
                </a:solidFill>
              </a:rPr>
              <a:t>15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3746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3" name="Google Shape;1583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4" name="Google Shape;1584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>
                <a:solidFill>
                  <a:srgbClr val="000000"/>
                </a:solidFill>
              </a:rPr>
              <a:t>16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9608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3" name="Google Shape;1583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4" name="Google Shape;1584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>
                <a:solidFill>
                  <a:srgbClr val="000000"/>
                </a:solidFill>
              </a:rPr>
              <a:t>17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5881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3" name="Google Shape;1583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4" name="Google Shape;1584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>
                <a:solidFill>
                  <a:srgbClr val="000000"/>
                </a:solidFill>
              </a:rPr>
              <a:t>18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1120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3" name="Google Shape;1583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4" name="Google Shape;1584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>
                <a:solidFill>
                  <a:srgbClr val="000000"/>
                </a:solidFill>
              </a:rPr>
              <a:t>19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229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>
                <a:solidFill>
                  <a:srgbClr val="000000"/>
                </a:solidFill>
              </a:rPr>
              <a:t>2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8818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3" name="Google Shape;1583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4" name="Google Shape;1584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>
                <a:solidFill>
                  <a:srgbClr val="000000"/>
                </a:solidFill>
              </a:rPr>
              <a:t>20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489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3" name="Google Shape;1583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4" name="Google Shape;1584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>
                <a:solidFill>
                  <a:srgbClr val="000000"/>
                </a:solidFill>
              </a:rPr>
              <a:t>21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7370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3" name="Google Shape;1583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4" name="Google Shape;1584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>
                <a:solidFill>
                  <a:srgbClr val="000000"/>
                </a:solidFill>
              </a:rPr>
              <a:t>22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4111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3" name="Google Shape;1583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4" name="Google Shape;1584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>
                <a:solidFill>
                  <a:srgbClr val="000000"/>
                </a:solidFill>
              </a:rPr>
              <a:t>23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8304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3" name="Google Shape;1583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4" name="Google Shape;1584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>
                <a:solidFill>
                  <a:srgbClr val="000000"/>
                </a:solidFill>
              </a:rPr>
              <a:t>24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7337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7" name="Google Shape;2097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8" name="Google Shape;2098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>
                <a:solidFill>
                  <a:srgbClr val="000000"/>
                </a:solidFill>
              </a:rPr>
              <a:t>25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4555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1" name="Google Shape;2121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2" name="Google Shape;2122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>
                <a:solidFill>
                  <a:srgbClr val="000000"/>
                </a:solidFill>
              </a:rPr>
              <a:t>26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735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7" name="Google Shape;2097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8" name="Google Shape;2098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>
                <a:solidFill>
                  <a:srgbClr val="000000"/>
                </a:solidFill>
              </a:rPr>
              <a:t>3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964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7" name="Google Shape;2097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8" name="Google Shape;2098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>
                <a:solidFill>
                  <a:srgbClr val="000000"/>
                </a:solidFill>
              </a:rPr>
              <a:t>4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834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>
                <a:solidFill>
                  <a:srgbClr val="000000"/>
                </a:solidFill>
              </a:rPr>
              <a:t>5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911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6" name="Google Shape;82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>
                <a:solidFill>
                  <a:srgbClr val="000000"/>
                </a:solidFill>
              </a:rPr>
              <a:t>6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200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>
                <a:solidFill>
                  <a:srgbClr val="000000"/>
                </a:solidFill>
              </a:rPr>
              <a:t>7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727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0" name="Google Shape;98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981" name="Google Shape;981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>
                <a:solidFill>
                  <a:srgbClr val="000000"/>
                </a:solidFill>
              </a:rPr>
              <a:t>8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442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0" name="Google Shape;101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1" name="Google Shape;1011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>
                <a:solidFill>
                  <a:srgbClr val="000000"/>
                </a:solidFill>
              </a:rPr>
              <a:t>9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696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" name="Google Shape;17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6" name="Google Shape;76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7" name="Google Shape;77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vertical et texte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2" name="Google Shape;82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3" name="Google Shape;83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" name="Google Shape;24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 type="title">
  <p:cSld name="TITL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" name="Google Shape;2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9" name="Google Shape;2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0" name="Google Shape;3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de section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6" name="Google Shape;36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2" name="Google Shape;42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3" name="Google Shape;43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4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4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4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1" name="Google Shape;51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eul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6" name="Google Shape;56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7" name="Google Shape;57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5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3" name="Google Shape;63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4" name="Google Shape;64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68" name="Google Shape;68;p5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0" name="Google Shape;70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1" name="Google Shape;71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" name="Google Shape;13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4" name="Google Shape;14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jpeg"/><Relationship Id="rId17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5" Type="http://schemas.openxmlformats.org/officeDocument/2006/relationships/image" Target="../media/image23.pn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Relationship Id="rId1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41"/>
          <p:cNvSpPr/>
          <p:nvPr/>
        </p:nvSpPr>
        <p:spPr>
          <a:xfrm>
            <a:off x="1524000" y="3174"/>
            <a:ext cx="9144000" cy="13941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7" name="Google Shape;2137;p41"/>
          <p:cNvSpPr/>
          <p:nvPr/>
        </p:nvSpPr>
        <p:spPr>
          <a:xfrm rot="10800000" flipH="1">
            <a:off x="0" y="6596385"/>
            <a:ext cx="12192000" cy="26161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8" name="Google Shape;2138;p41"/>
          <p:cNvSpPr txBox="1"/>
          <p:nvPr/>
        </p:nvSpPr>
        <p:spPr>
          <a:xfrm>
            <a:off x="749446" y="6580999"/>
            <a:ext cx="2015067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Stage de fin d’études</a:t>
            </a:r>
            <a:endParaRPr dirty="0"/>
          </a:p>
        </p:txBody>
      </p:sp>
      <p:sp>
        <p:nvSpPr>
          <p:cNvPr id="2139" name="Google Shape;2139;p41"/>
          <p:cNvSpPr txBox="1"/>
          <p:nvPr/>
        </p:nvSpPr>
        <p:spPr>
          <a:xfrm>
            <a:off x="1047258" y="5340300"/>
            <a:ext cx="419225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fr-FR" sz="1800" b="1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Pr. EL BOURKKADI Hamid</a:t>
            </a:r>
          </a:p>
        </p:txBody>
      </p:sp>
      <p:sp>
        <p:nvSpPr>
          <p:cNvPr id="2140" name="Google Shape;2140;p41"/>
          <p:cNvSpPr txBox="1"/>
          <p:nvPr/>
        </p:nvSpPr>
        <p:spPr>
          <a:xfrm>
            <a:off x="6023993" y="4293096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2" name="Google Shape;2142;p41"/>
          <p:cNvSpPr txBox="1"/>
          <p:nvPr/>
        </p:nvSpPr>
        <p:spPr>
          <a:xfrm>
            <a:off x="1080638" y="4914569"/>
            <a:ext cx="341987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rgbClr val="3F3F3F"/>
                </a:solidFill>
                <a:latin typeface="Cambria"/>
                <a:ea typeface="Cambria"/>
                <a:cs typeface="Cambria"/>
                <a:sym typeface="Cambria"/>
              </a:rPr>
              <a:t>Encadré par :</a:t>
            </a:r>
            <a:endParaRPr dirty="0"/>
          </a:p>
        </p:txBody>
      </p:sp>
      <p:sp>
        <p:nvSpPr>
          <p:cNvPr id="2143" name="Google Shape;2143;p41"/>
          <p:cNvSpPr txBox="1"/>
          <p:nvPr/>
        </p:nvSpPr>
        <p:spPr>
          <a:xfrm>
            <a:off x="5252682" y="4940857"/>
            <a:ext cx="341987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rgbClr val="3F3F3F"/>
                </a:solidFill>
                <a:latin typeface="Cambria"/>
                <a:ea typeface="Cambria"/>
                <a:cs typeface="Cambria"/>
                <a:sym typeface="Cambria"/>
              </a:rPr>
              <a:t>Présentée par : </a:t>
            </a:r>
            <a:endParaRPr dirty="0"/>
          </a:p>
        </p:txBody>
      </p:sp>
      <p:sp>
        <p:nvSpPr>
          <p:cNvPr id="2144" name="Google Shape;2144;p41"/>
          <p:cNvSpPr txBox="1"/>
          <p:nvPr/>
        </p:nvSpPr>
        <p:spPr>
          <a:xfrm>
            <a:off x="5263727" y="5353721"/>
            <a:ext cx="323603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chemeClr val="dk1"/>
                </a:solidFill>
                <a:latin typeface="Cambria"/>
                <a:ea typeface="Cambria"/>
                <a:sym typeface="Cambria"/>
              </a:rPr>
              <a:t>ELMAHI Achraf</a:t>
            </a:r>
            <a:endParaRPr dirty="0"/>
          </a:p>
        </p:txBody>
      </p:sp>
      <p:sp>
        <p:nvSpPr>
          <p:cNvPr id="2145" name="Google Shape;2145;p41"/>
          <p:cNvSpPr/>
          <p:nvPr/>
        </p:nvSpPr>
        <p:spPr>
          <a:xfrm>
            <a:off x="1524000" y="1628801"/>
            <a:ext cx="9144000" cy="4571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6" name="Google Shape;2146;p41" descr="Title 1"/>
          <p:cNvSpPr txBox="1"/>
          <p:nvPr/>
        </p:nvSpPr>
        <p:spPr>
          <a:xfrm>
            <a:off x="2459853" y="2004667"/>
            <a:ext cx="7497741" cy="104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fr-FR" sz="18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Présenté en vue d’obtenir le brevet du technicien supérieur</a:t>
            </a:r>
            <a:endParaRPr lang="fr-FR" dirty="0"/>
          </a:p>
          <a:p>
            <a:pPr lvl="0" algn="ctr">
              <a:lnSpc>
                <a:spcPct val="150000"/>
              </a:lnSpc>
            </a:pPr>
            <a:r>
              <a:rPr lang="fr-FR" sz="18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Spécialité : </a:t>
            </a:r>
            <a:r>
              <a:rPr lang="fr-FR" sz="1600" b="1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Multimédia</a:t>
            </a:r>
            <a:r>
              <a:rPr lang="en-US" sz="1600" b="1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et conception web</a:t>
            </a:r>
            <a:endParaRPr b="1" dirty="0"/>
          </a:p>
        </p:txBody>
      </p:sp>
      <p:sp>
        <p:nvSpPr>
          <p:cNvPr id="2147" name="Google Shape;2147;p41" descr="Title 1"/>
          <p:cNvSpPr txBox="1"/>
          <p:nvPr/>
        </p:nvSpPr>
        <p:spPr>
          <a:xfrm>
            <a:off x="1523999" y="1397354"/>
            <a:ext cx="9144000" cy="43204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 b="1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Stage de fin d’études</a:t>
            </a:r>
            <a:endParaRPr dirty="0"/>
          </a:p>
        </p:txBody>
      </p:sp>
      <p:sp>
        <p:nvSpPr>
          <p:cNvPr id="2148" name="Google Shape;2148;p41" descr="Title 1"/>
          <p:cNvSpPr txBox="1"/>
          <p:nvPr/>
        </p:nvSpPr>
        <p:spPr>
          <a:xfrm>
            <a:off x="3313450" y="469579"/>
            <a:ext cx="5421085" cy="47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fr-FR" sz="2300" b="1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BTS Multimédia</a:t>
            </a:r>
            <a:r>
              <a:rPr lang="en-US" sz="2300" b="1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et conception web</a:t>
            </a:r>
            <a:endParaRPr lang="fr-FR" sz="2300" dirty="0"/>
          </a:p>
        </p:txBody>
      </p:sp>
      <p:sp>
        <p:nvSpPr>
          <p:cNvPr id="2149" name="Google Shape;2149;p41"/>
          <p:cNvSpPr/>
          <p:nvPr/>
        </p:nvSpPr>
        <p:spPr>
          <a:xfrm>
            <a:off x="1226187" y="2806629"/>
            <a:ext cx="9144000" cy="147620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sy="23000" kx="1200000" algn="b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50" name="Google Shape;2150;p41"/>
          <p:cNvSpPr/>
          <p:nvPr/>
        </p:nvSpPr>
        <p:spPr>
          <a:xfrm>
            <a:off x="1523999" y="3402766"/>
            <a:ext cx="9582151" cy="882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Conception et </a:t>
            </a:r>
            <a:r>
              <a:rPr lang="fr-FR" sz="2400" b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développement</a:t>
            </a:r>
            <a:r>
              <a:rPr lang="en-US" sz="2400" b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d’un syst</a:t>
            </a:r>
            <a:r>
              <a:rPr lang="fr-FR" sz="2400" b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è</a:t>
            </a:r>
            <a:r>
              <a:rPr lang="en-US" sz="2400" b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me de gestion de t</a:t>
            </a:r>
            <a:r>
              <a:rPr lang="fr-FR" sz="2400" b="1" dirty="0">
                <a:latin typeface="Cambria"/>
                <a:ea typeface="Cambria"/>
                <a:cs typeface="Cambria"/>
                <a:sym typeface="Cambria"/>
              </a:rPr>
              <a:t>â</a:t>
            </a:r>
            <a:r>
              <a:rPr lang="fr-FR" sz="2400" b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ches</a:t>
            </a:r>
            <a:r>
              <a:rPr lang="en-US" sz="2400" b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et d’</a:t>
            </a:r>
            <a:r>
              <a:rPr lang="fr-FR" sz="2400" b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organisation</a:t>
            </a:r>
            <a:r>
              <a:rPr lang="en-US" sz="2400" b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de </a:t>
            </a:r>
            <a:r>
              <a:rPr lang="fr-BE" sz="2400" b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projet</a:t>
            </a:r>
          </a:p>
        </p:txBody>
      </p:sp>
      <p:sp>
        <p:nvSpPr>
          <p:cNvPr id="2151" name="Google Shape;2151;p41"/>
          <p:cNvSpPr/>
          <p:nvPr/>
        </p:nvSpPr>
        <p:spPr>
          <a:xfrm rot="10800000" flipH="1">
            <a:off x="1139537" y="5292300"/>
            <a:ext cx="2759891" cy="4571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rgbClr val="6699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52" name="Google Shape;2152;p41"/>
          <p:cNvSpPr/>
          <p:nvPr/>
        </p:nvSpPr>
        <p:spPr>
          <a:xfrm rot="10800000" flipH="1">
            <a:off x="8711728" y="5300257"/>
            <a:ext cx="1956271" cy="4571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rgbClr val="6699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53" name="Google Shape;2153;p41"/>
          <p:cNvSpPr txBox="1"/>
          <p:nvPr/>
        </p:nvSpPr>
        <p:spPr>
          <a:xfrm>
            <a:off x="8633379" y="4930923"/>
            <a:ext cx="341987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rgbClr val="3F3F3F"/>
                </a:solidFill>
                <a:latin typeface="Cambria"/>
                <a:ea typeface="Cambria"/>
                <a:cs typeface="Cambria"/>
                <a:sym typeface="Cambria"/>
              </a:rPr>
              <a:t>Supervisé par :</a:t>
            </a:r>
            <a:endParaRPr dirty="0"/>
          </a:p>
        </p:txBody>
      </p:sp>
      <p:sp>
        <p:nvSpPr>
          <p:cNvPr id="2154" name="Google Shape;2154;p41"/>
          <p:cNvSpPr txBox="1"/>
          <p:nvPr/>
        </p:nvSpPr>
        <p:spPr>
          <a:xfrm>
            <a:off x="8553539" y="5364436"/>
            <a:ext cx="385704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M. FEDAOUI Ayoub</a:t>
            </a:r>
            <a:endParaRPr sz="1600" dirty="0"/>
          </a:p>
        </p:txBody>
      </p:sp>
      <p:sp>
        <p:nvSpPr>
          <p:cNvPr id="2155" name="Google Shape;2155;p41"/>
          <p:cNvSpPr txBox="1"/>
          <p:nvPr/>
        </p:nvSpPr>
        <p:spPr>
          <a:xfrm>
            <a:off x="-1" y="6240357"/>
            <a:ext cx="121808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Année de formation : 2022/2023</a:t>
            </a:r>
            <a:endParaRPr dirty="0"/>
          </a:p>
        </p:txBody>
      </p:sp>
      <p:sp>
        <p:nvSpPr>
          <p:cNvPr id="23" name="Google Shape;2152;p41">
            <a:extLst>
              <a:ext uri="{FF2B5EF4-FFF2-40B4-BE49-F238E27FC236}">
                <a16:creationId xmlns:a16="http://schemas.microsoft.com/office/drawing/2014/main" id="{12400B59-8B7B-47F9-AE66-275C0502B391}"/>
              </a:ext>
            </a:extLst>
          </p:cNvPr>
          <p:cNvSpPr/>
          <p:nvPr/>
        </p:nvSpPr>
        <p:spPr>
          <a:xfrm rot="10800000" flipH="1">
            <a:off x="5331793" y="5329580"/>
            <a:ext cx="1620694" cy="4571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rgbClr val="6699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" name="Picture 2" descr="OptimGov - Optimum Governance">
            <a:extLst>
              <a:ext uri="{FF2B5EF4-FFF2-40B4-BE49-F238E27FC236}">
                <a16:creationId xmlns:a16="http://schemas.microsoft.com/office/drawing/2014/main" id="{058E5BE2-DB53-4E13-A211-1F6AB3A22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616" y="312937"/>
            <a:ext cx="1789534" cy="85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16C87DD5-30AA-4CC3-8F9E-7E55A41B2DA0}"/>
              </a:ext>
            </a:extLst>
          </p:cNvPr>
          <p:cNvSpPr txBox="1"/>
          <p:nvPr/>
        </p:nvSpPr>
        <p:spPr>
          <a:xfrm>
            <a:off x="4893327" y="4528600"/>
            <a:ext cx="23942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Soutenu le:</a:t>
            </a:r>
            <a:r>
              <a:rPr lang="fr-F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r>
              <a:rPr lang="fr-F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Juin 2023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7B478F-6B67-A22D-F0AA-54E165EE38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40" t="11429" r="5268" b="8208"/>
          <a:stretch/>
        </p:blipFill>
        <p:spPr>
          <a:xfrm>
            <a:off x="385378" y="107106"/>
            <a:ext cx="2743201" cy="118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60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11"/>
          <p:cNvSpPr/>
          <p:nvPr/>
        </p:nvSpPr>
        <p:spPr>
          <a:xfrm rot="10800000" flipH="1">
            <a:off x="0" y="6596385"/>
            <a:ext cx="12192000" cy="26161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9" name="Google Shape;1149;p11"/>
          <p:cNvSpPr txBox="1">
            <a:spLocks noGrp="1"/>
          </p:cNvSpPr>
          <p:nvPr>
            <p:ph type="sldNum" idx="12"/>
          </p:nvPr>
        </p:nvSpPr>
        <p:spPr>
          <a:xfrm>
            <a:off x="4555222" y="6594847"/>
            <a:ext cx="3078760" cy="2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FFFFFF"/>
                </a:solidFill>
                <a:latin typeface="Cambria"/>
                <a:ea typeface="Cambria"/>
                <a:sym typeface="Cambria"/>
              </a:rPr>
              <a:t>9</a:t>
            </a:r>
            <a:endParaRPr dirty="0"/>
          </a:p>
        </p:txBody>
      </p:sp>
      <p:sp>
        <p:nvSpPr>
          <p:cNvPr id="28" name="Google Shape;2138;p41">
            <a:extLst>
              <a:ext uri="{FF2B5EF4-FFF2-40B4-BE49-F238E27FC236}">
                <a16:creationId xmlns:a16="http://schemas.microsoft.com/office/drawing/2014/main" id="{CB3EE889-004B-4602-9930-9AC71013A9D8}"/>
              </a:ext>
            </a:extLst>
          </p:cNvPr>
          <p:cNvSpPr txBox="1"/>
          <p:nvPr/>
        </p:nvSpPr>
        <p:spPr>
          <a:xfrm>
            <a:off x="749446" y="6580999"/>
            <a:ext cx="2015067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Stage de fin d’études</a:t>
            </a:r>
            <a:endParaRPr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AAE515-4EC6-3F15-517C-3569A0E73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45877" y="1783778"/>
            <a:ext cx="9382380" cy="36077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158;p12">
            <a:extLst>
              <a:ext uri="{FF2B5EF4-FFF2-40B4-BE49-F238E27FC236}">
                <a16:creationId xmlns:a16="http://schemas.microsoft.com/office/drawing/2014/main" id="{0A502CC0-BCA6-BD30-3BE4-764045A78AEB}"/>
              </a:ext>
            </a:extLst>
          </p:cNvPr>
          <p:cNvGrpSpPr/>
          <p:nvPr/>
        </p:nvGrpSpPr>
        <p:grpSpPr>
          <a:xfrm>
            <a:off x="1316537" y="206564"/>
            <a:ext cx="9279962" cy="504057"/>
            <a:chOff x="841108" y="1294358"/>
            <a:chExt cx="7475308" cy="508077"/>
          </a:xfrm>
        </p:grpSpPr>
        <p:sp>
          <p:nvSpPr>
            <p:cNvPr id="13" name="Google Shape;1159;p12">
              <a:extLst>
                <a:ext uri="{FF2B5EF4-FFF2-40B4-BE49-F238E27FC236}">
                  <a16:creationId xmlns:a16="http://schemas.microsoft.com/office/drawing/2014/main" id="{E2E5A9A0-4F61-9B15-913C-782920AB793D}"/>
                </a:ext>
              </a:extLst>
            </p:cNvPr>
            <p:cNvSpPr/>
            <p:nvPr/>
          </p:nvSpPr>
          <p:spPr>
            <a:xfrm rot="10800000" flipH="1">
              <a:off x="1921228" y="1294358"/>
              <a:ext cx="6217925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4" name="Google Shape;1160;p12">
              <a:extLst>
                <a:ext uri="{FF2B5EF4-FFF2-40B4-BE49-F238E27FC236}">
                  <a16:creationId xmlns:a16="http://schemas.microsoft.com/office/drawing/2014/main" id="{E6A6A2AA-73E3-6CFA-52A4-9633B9A0F8C7}"/>
                </a:ext>
              </a:extLst>
            </p:cNvPr>
            <p:cNvSpPr txBox="1"/>
            <p:nvPr/>
          </p:nvSpPr>
          <p:spPr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" name="Google Shape;1161;p12">
              <a:extLst>
                <a:ext uri="{FF2B5EF4-FFF2-40B4-BE49-F238E27FC236}">
                  <a16:creationId xmlns:a16="http://schemas.microsoft.com/office/drawing/2014/main" id="{CE83ED4A-E6D7-E71F-9568-45D1678B59BF}"/>
                </a:ext>
              </a:extLst>
            </p:cNvPr>
            <p:cNvSpPr txBox="1"/>
            <p:nvPr/>
          </p:nvSpPr>
          <p:spPr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6" name="Google Shape;1162;p12">
            <a:extLst>
              <a:ext uri="{FF2B5EF4-FFF2-40B4-BE49-F238E27FC236}">
                <a16:creationId xmlns:a16="http://schemas.microsoft.com/office/drawing/2014/main" id="{CDFC6E4A-06CB-E665-70F7-170C2F018142}"/>
              </a:ext>
            </a:extLst>
          </p:cNvPr>
          <p:cNvSpPr/>
          <p:nvPr/>
        </p:nvSpPr>
        <p:spPr>
          <a:xfrm>
            <a:off x="2622793" y="206563"/>
            <a:ext cx="504056" cy="50405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III</a:t>
            </a:r>
            <a:endParaRPr dirty="0"/>
          </a:p>
        </p:txBody>
      </p:sp>
      <p:sp>
        <p:nvSpPr>
          <p:cNvPr id="17" name="Google Shape;1163;p12">
            <a:extLst>
              <a:ext uri="{FF2B5EF4-FFF2-40B4-BE49-F238E27FC236}">
                <a16:creationId xmlns:a16="http://schemas.microsoft.com/office/drawing/2014/main" id="{725AF126-C75C-C997-40EB-EC2B0E307F19}"/>
              </a:ext>
            </a:extLst>
          </p:cNvPr>
          <p:cNvSpPr/>
          <p:nvPr/>
        </p:nvSpPr>
        <p:spPr>
          <a:xfrm>
            <a:off x="9493003" y="196725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IV</a:t>
            </a:r>
            <a:endParaRPr/>
          </a:p>
        </p:txBody>
      </p:sp>
      <p:sp>
        <p:nvSpPr>
          <p:cNvPr id="18" name="Google Shape;1165;p12">
            <a:extLst>
              <a:ext uri="{FF2B5EF4-FFF2-40B4-BE49-F238E27FC236}">
                <a16:creationId xmlns:a16="http://schemas.microsoft.com/office/drawing/2014/main" id="{A95BFC1D-AFE0-9484-7395-70638C9A695C}"/>
              </a:ext>
            </a:extLst>
          </p:cNvPr>
          <p:cNvSpPr/>
          <p:nvPr/>
        </p:nvSpPr>
        <p:spPr>
          <a:xfrm>
            <a:off x="1488971" y="212577"/>
            <a:ext cx="458233" cy="504056"/>
          </a:xfrm>
          <a:prstGeom prst="rect">
            <a:avLst/>
          </a:prstGeom>
          <a:solidFill>
            <a:srgbClr val="002060">
              <a:alpha val="8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endParaRPr dirty="0"/>
          </a:p>
        </p:txBody>
      </p:sp>
      <p:sp>
        <p:nvSpPr>
          <p:cNvPr id="19" name="Google Shape;1166;p12">
            <a:extLst>
              <a:ext uri="{FF2B5EF4-FFF2-40B4-BE49-F238E27FC236}">
                <a16:creationId xmlns:a16="http://schemas.microsoft.com/office/drawing/2014/main" id="{DB3E0E75-1DCA-D8B4-218A-6FDC60C0B9AE}"/>
              </a:ext>
            </a:extLst>
          </p:cNvPr>
          <p:cNvSpPr/>
          <p:nvPr/>
        </p:nvSpPr>
        <p:spPr>
          <a:xfrm>
            <a:off x="2030973" y="210398"/>
            <a:ext cx="504056" cy="504056"/>
          </a:xfrm>
          <a:prstGeom prst="rect">
            <a:avLst/>
          </a:prstGeom>
          <a:solidFill>
            <a:srgbClr val="002060">
              <a:alpha val="8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</a:t>
            </a:r>
            <a:endParaRPr dirty="0"/>
          </a:p>
        </p:txBody>
      </p:sp>
      <p:sp>
        <p:nvSpPr>
          <p:cNvPr id="20" name="Google Shape;1167;p12">
            <a:extLst>
              <a:ext uri="{FF2B5EF4-FFF2-40B4-BE49-F238E27FC236}">
                <a16:creationId xmlns:a16="http://schemas.microsoft.com/office/drawing/2014/main" id="{5D5C2574-6CBB-D807-EDD8-32C992DB0988}"/>
              </a:ext>
            </a:extLst>
          </p:cNvPr>
          <p:cNvSpPr/>
          <p:nvPr/>
        </p:nvSpPr>
        <p:spPr>
          <a:xfrm>
            <a:off x="3198526" y="267361"/>
            <a:ext cx="413318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Analyse et conception</a:t>
            </a:r>
            <a:endParaRPr lang="fr-FR" sz="2000" dirty="0"/>
          </a:p>
        </p:txBody>
      </p:sp>
      <p:sp>
        <p:nvSpPr>
          <p:cNvPr id="21" name="Google Shape;1183;p12">
            <a:extLst>
              <a:ext uri="{FF2B5EF4-FFF2-40B4-BE49-F238E27FC236}">
                <a16:creationId xmlns:a16="http://schemas.microsoft.com/office/drawing/2014/main" id="{36804698-9FF3-3340-88F8-57D572E480CA}"/>
              </a:ext>
            </a:extLst>
          </p:cNvPr>
          <p:cNvSpPr/>
          <p:nvPr/>
        </p:nvSpPr>
        <p:spPr>
          <a:xfrm>
            <a:off x="10092443" y="184517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V</a:t>
            </a:r>
            <a:endParaRPr dirty="0"/>
          </a:p>
        </p:txBody>
      </p:sp>
      <p:sp>
        <p:nvSpPr>
          <p:cNvPr id="22" name="Google Shape;748;p3">
            <a:extLst>
              <a:ext uri="{FF2B5EF4-FFF2-40B4-BE49-F238E27FC236}">
                <a16:creationId xmlns:a16="http://schemas.microsoft.com/office/drawing/2014/main" id="{E034CA20-F4E6-323A-228A-B7C5C7CFE19C}"/>
              </a:ext>
            </a:extLst>
          </p:cNvPr>
          <p:cNvSpPr txBox="1"/>
          <p:nvPr/>
        </p:nvSpPr>
        <p:spPr>
          <a:xfrm>
            <a:off x="3517540" y="987765"/>
            <a:ext cx="173111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b="1" dirty="0" err="1">
                <a:solidFill>
                  <a:srgbClr val="CDCDCD"/>
                </a:solidFill>
                <a:latin typeface="Cambria"/>
                <a:ea typeface="Cambria"/>
                <a:cs typeface="Cambria"/>
                <a:sym typeface="Cambria"/>
              </a:rPr>
              <a:t>Modè</a:t>
            </a:r>
            <a:r>
              <a:rPr lang="en-US" sz="1300" b="1" dirty="0">
                <a:solidFill>
                  <a:srgbClr val="CDCDCD"/>
                </a:solidFill>
                <a:latin typeface="Cambria"/>
                <a:ea typeface="Cambria"/>
                <a:cs typeface="Cambria"/>
                <a:sym typeface="Cambria"/>
              </a:rPr>
              <a:t>le </a:t>
            </a:r>
            <a:r>
              <a:rPr lang="en-US" sz="1300" b="1" dirty="0" err="1">
                <a:solidFill>
                  <a:srgbClr val="CDCDCD"/>
                </a:solidFill>
                <a:latin typeface="Cambria"/>
                <a:ea typeface="Cambria"/>
                <a:cs typeface="Cambria"/>
                <a:sym typeface="Cambria"/>
              </a:rPr>
              <a:t>Conceptuel</a:t>
            </a:r>
            <a:r>
              <a:rPr lang="en-US" sz="1300" b="1" dirty="0">
                <a:solidFill>
                  <a:srgbClr val="CDCDCD"/>
                </a:solidFill>
                <a:latin typeface="Cambria"/>
                <a:ea typeface="Cambria"/>
                <a:cs typeface="Cambria"/>
                <a:sym typeface="Cambria"/>
              </a:rPr>
              <a:t> de Donn</a:t>
            </a:r>
            <a:r>
              <a:rPr lang="fr-FR" sz="1300" b="1" dirty="0">
                <a:solidFill>
                  <a:srgbClr val="CDCDCD"/>
                </a:solidFill>
                <a:latin typeface="Cambria"/>
                <a:ea typeface="Cambria"/>
                <a:cs typeface="Cambria"/>
                <a:sym typeface="Cambria"/>
              </a:rPr>
              <a:t>é</a:t>
            </a:r>
            <a:r>
              <a:rPr lang="en-US" sz="1300" b="1" dirty="0">
                <a:solidFill>
                  <a:srgbClr val="CDCDCD"/>
                </a:solidFill>
                <a:latin typeface="Cambria"/>
                <a:ea typeface="Cambria"/>
                <a:cs typeface="Cambria"/>
                <a:sym typeface="Cambria"/>
              </a:rPr>
              <a:t>e</a:t>
            </a:r>
            <a:endParaRPr dirty="0">
              <a:solidFill>
                <a:srgbClr val="CDCDCD"/>
              </a:solidFill>
            </a:endParaRPr>
          </a:p>
        </p:txBody>
      </p:sp>
      <p:sp>
        <p:nvSpPr>
          <p:cNvPr id="23" name="Google Shape;749;p3">
            <a:extLst>
              <a:ext uri="{FF2B5EF4-FFF2-40B4-BE49-F238E27FC236}">
                <a16:creationId xmlns:a16="http://schemas.microsoft.com/office/drawing/2014/main" id="{DE5E46E9-5291-A75A-69D4-315917639DE0}"/>
              </a:ext>
            </a:extLst>
          </p:cNvPr>
          <p:cNvSpPr/>
          <p:nvPr/>
        </p:nvSpPr>
        <p:spPr>
          <a:xfrm rot="10800000" flipH="1">
            <a:off x="8230759" y="747722"/>
            <a:ext cx="195770" cy="91552"/>
          </a:xfrm>
          <a:prstGeom prst="triangle">
            <a:avLst>
              <a:gd name="adj" fmla="val 50000"/>
            </a:avLst>
          </a:prstGeom>
          <a:solidFill>
            <a:srgbClr val="EC3A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" name="Google Shape;750;p3">
            <a:extLst>
              <a:ext uri="{FF2B5EF4-FFF2-40B4-BE49-F238E27FC236}">
                <a16:creationId xmlns:a16="http://schemas.microsoft.com/office/drawing/2014/main" id="{A7F238B5-10E7-FBCA-A813-B6530F0769FC}"/>
              </a:ext>
            </a:extLst>
          </p:cNvPr>
          <p:cNvSpPr/>
          <p:nvPr/>
        </p:nvSpPr>
        <p:spPr>
          <a:xfrm>
            <a:off x="5337838" y="885819"/>
            <a:ext cx="1993871" cy="4571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" name="Google Shape;764;p3">
            <a:extLst>
              <a:ext uri="{FF2B5EF4-FFF2-40B4-BE49-F238E27FC236}">
                <a16:creationId xmlns:a16="http://schemas.microsoft.com/office/drawing/2014/main" id="{20DDD2F5-690B-2DDF-D8E1-0176C43106BC}"/>
              </a:ext>
            </a:extLst>
          </p:cNvPr>
          <p:cNvSpPr txBox="1"/>
          <p:nvPr/>
        </p:nvSpPr>
        <p:spPr>
          <a:xfrm>
            <a:off x="5519992" y="987765"/>
            <a:ext cx="1993871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solidFill>
                  <a:srgbClr val="CDCDCD"/>
                </a:solidFill>
                <a:latin typeface="Cambria"/>
                <a:ea typeface="Cambria"/>
                <a:cs typeface="Cambria"/>
                <a:sym typeface="Cambria"/>
              </a:rPr>
              <a:t>Mod</a:t>
            </a:r>
            <a:r>
              <a:rPr lang="fr-FR" sz="1300" b="1" dirty="0">
                <a:solidFill>
                  <a:srgbClr val="CDCDCD"/>
                </a:solidFill>
                <a:latin typeface="Cambria"/>
                <a:ea typeface="Cambria"/>
                <a:cs typeface="Cambria"/>
                <a:sym typeface="Cambria"/>
              </a:rPr>
              <a:t>è</a:t>
            </a:r>
            <a:r>
              <a:rPr lang="en-US" sz="1300" b="1" dirty="0">
                <a:solidFill>
                  <a:srgbClr val="CDCDCD"/>
                </a:solidFill>
                <a:latin typeface="Cambria"/>
                <a:ea typeface="Cambria"/>
                <a:cs typeface="Cambria"/>
                <a:sym typeface="Cambria"/>
              </a:rPr>
              <a:t>le </a:t>
            </a:r>
            <a:r>
              <a:rPr lang="en-US" sz="1300" b="1" dirty="0" err="1">
                <a:solidFill>
                  <a:srgbClr val="CDCDCD"/>
                </a:solidFill>
                <a:latin typeface="Cambria"/>
                <a:ea typeface="Cambria"/>
                <a:cs typeface="Cambria"/>
                <a:sym typeface="Cambria"/>
              </a:rPr>
              <a:t>Logique</a:t>
            </a:r>
            <a:r>
              <a:rPr lang="en-US" sz="1300" b="1" dirty="0">
                <a:solidFill>
                  <a:srgbClr val="CDCDCD"/>
                </a:solidFill>
                <a:latin typeface="Cambria"/>
                <a:ea typeface="Cambria"/>
                <a:cs typeface="Cambria"/>
                <a:sym typeface="Cambria"/>
              </a:rPr>
              <a:t> de Donn</a:t>
            </a:r>
            <a:r>
              <a:rPr lang="fr-FR" sz="1300" b="1" dirty="0">
                <a:solidFill>
                  <a:srgbClr val="CDCDCD"/>
                </a:solidFill>
                <a:latin typeface="Cambria"/>
                <a:ea typeface="Cambria"/>
                <a:cs typeface="Cambria"/>
                <a:sym typeface="Cambria"/>
              </a:rPr>
              <a:t>é</a:t>
            </a:r>
            <a:r>
              <a:rPr lang="en-US" sz="1300" b="1" dirty="0">
                <a:solidFill>
                  <a:srgbClr val="CDCDCD"/>
                </a:solidFill>
                <a:latin typeface="Cambria"/>
                <a:ea typeface="Cambria"/>
                <a:cs typeface="Cambria"/>
                <a:sym typeface="Cambria"/>
              </a:rPr>
              <a:t>e</a:t>
            </a:r>
            <a:endParaRPr lang="fr-FR" dirty="0">
              <a:solidFill>
                <a:srgbClr val="CDCDCD"/>
              </a:solidFill>
            </a:endParaRPr>
          </a:p>
        </p:txBody>
      </p:sp>
      <p:sp>
        <p:nvSpPr>
          <p:cNvPr id="26" name="Google Shape;750;p3">
            <a:extLst>
              <a:ext uri="{FF2B5EF4-FFF2-40B4-BE49-F238E27FC236}">
                <a16:creationId xmlns:a16="http://schemas.microsoft.com/office/drawing/2014/main" id="{73A34373-3E47-F28C-5805-8CBD4ADDB44D}"/>
              </a:ext>
            </a:extLst>
          </p:cNvPr>
          <p:cNvSpPr/>
          <p:nvPr/>
        </p:nvSpPr>
        <p:spPr>
          <a:xfrm>
            <a:off x="3393761" y="885819"/>
            <a:ext cx="2322922" cy="4571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" name="Google Shape;764;p3">
            <a:extLst>
              <a:ext uri="{FF2B5EF4-FFF2-40B4-BE49-F238E27FC236}">
                <a16:creationId xmlns:a16="http://schemas.microsoft.com/office/drawing/2014/main" id="{4CFE2968-2763-0538-C4B3-AA21ED2CC136}"/>
              </a:ext>
            </a:extLst>
          </p:cNvPr>
          <p:cNvSpPr txBox="1"/>
          <p:nvPr/>
        </p:nvSpPr>
        <p:spPr>
          <a:xfrm>
            <a:off x="7331709" y="999316"/>
            <a:ext cx="1993871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Dictionnaire</a:t>
            </a:r>
            <a:r>
              <a:rPr lang="en-US" sz="1300" b="1" dirty="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 de </a:t>
            </a:r>
            <a:r>
              <a:rPr lang="en-US" sz="1300" b="1" dirty="0" err="1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données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9" name="Google Shape;746;p3">
            <a:extLst>
              <a:ext uri="{FF2B5EF4-FFF2-40B4-BE49-F238E27FC236}">
                <a16:creationId xmlns:a16="http://schemas.microsoft.com/office/drawing/2014/main" id="{603524E9-E96A-B11A-18A0-B320FDD62EE3}"/>
              </a:ext>
            </a:extLst>
          </p:cNvPr>
          <p:cNvSpPr/>
          <p:nvPr/>
        </p:nvSpPr>
        <p:spPr>
          <a:xfrm>
            <a:off x="7233823" y="884885"/>
            <a:ext cx="1993871" cy="45719"/>
          </a:xfrm>
          <a:prstGeom prst="rect">
            <a:avLst/>
          </a:prstGeom>
          <a:solidFill>
            <a:srgbClr val="EC3A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17"/>
          <p:cNvSpPr/>
          <p:nvPr/>
        </p:nvSpPr>
        <p:spPr>
          <a:xfrm rot="10800000" flipH="1">
            <a:off x="0" y="6596385"/>
            <a:ext cx="12192000" cy="26161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1" name="Google Shape;1371;p17"/>
          <p:cNvSpPr txBox="1">
            <a:spLocks noGrp="1"/>
          </p:cNvSpPr>
          <p:nvPr>
            <p:ph type="sldNum" idx="12"/>
          </p:nvPr>
        </p:nvSpPr>
        <p:spPr>
          <a:xfrm>
            <a:off x="4555222" y="6594847"/>
            <a:ext cx="3078760" cy="2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10</a:t>
            </a:r>
            <a:endParaRPr dirty="0"/>
          </a:p>
        </p:txBody>
      </p:sp>
      <p:sp>
        <p:nvSpPr>
          <p:cNvPr id="55" name="Google Shape;2138;p41">
            <a:extLst>
              <a:ext uri="{FF2B5EF4-FFF2-40B4-BE49-F238E27FC236}">
                <a16:creationId xmlns:a16="http://schemas.microsoft.com/office/drawing/2014/main" id="{A8490690-36DF-468D-B760-E0FD82FDAFAF}"/>
              </a:ext>
            </a:extLst>
          </p:cNvPr>
          <p:cNvSpPr txBox="1"/>
          <p:nvPr/>
        </p:nvSpPr>
        <p:spPr>
          <a:xfrm>
            <a:off x="749446" y="6580999"/>
            <a:ext cx="2015067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Stage de fin d’études</a:t>
            </a:r>
            <a:endParaRPr dirty="0"/>
          </a:p>
        </p:txBody>
      </p:sp>
      <p:sp>
        <p:nvSpPr>
          <p:cNvPr id="14" name="Google Shape;748;p3">
            <a:extLst>
              <a:ext uri="{FF2B5EF4-FFF2-40B4-BE49-F238E27FC236}">
                <a16:creationId xmlns:a16="http://schemas.microsoft.com/office/drawing/2014/main" id="{6D3B9877-0EC9-76B9-C637-D4E50704DD4E}"/>
              </a:ext>
            </a:extLst>
          </p:cNvPr>
          <p:cNvSpPr txBox="1"/>
          <p:nvPr/>
        </p:nvSpPr>
        <p:spPr>
          <a:xfrm>
            <a:off x="2843943" y="1061437"/>
            <a:ext cx="3026438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solidFill>
                  <a:srgbClr val="EC3A3B"/>
                </a:solidFill>
                <a:latin typeface="Cambria"/>
                <a:ea typeface="Cambria"/>
                <a:cs typeface="Cambria"/>
                <a:sym typeface="Cambria"/>
              </a:rPr>
              <a:t>Les technologies utilis</a:t>
            </a:r>
            <a:r>
              <a:rPr lang="fr-FR" sz="1300" b="1" dirty="0">
                <a:solidFill>
                  <a:srgbClr val="EC3A3B"/>
                </a:solidFill>
                <a:latin typeface="Cambria"/>
                <a:ea typeface="Cambria"/>
                <a:cs typeface="Cambria"/>
                <a:sym typeface="Cambria"/>
              </a:rPr>
              <a:t>é</a:t>
            </a:r>
            <a:r>
              <a:rPr lang="en-US" sz="1300" b="1" dirty="0">
                <a:solidFill>
                  <a:srgbClr val="EC3A3B"/>
                </a:solidFill>
                <a:latin typeface="Cambria"/>
                <a:ea typeface="Cambria"/>
                <a:cs typeface="Cambria"/>
                <a:sym typeface="Cambria"/>
              </a:rPr>
              <a:t>es</a:t>
            </a:r>
            <a:endParaRPr dirty="0"/>
          </a:p>
        </p:txBody>
      </p:sp>
      <p:sp>
        <p:nvSpPr>
          <p:cNvPr id="15" name="Google Shape;749;p3">
            <a:extLst>
              <a:ext uri="{FF2B5EF4-FFF2-40B4-BE49-F238E27FC236}">
                <a16:creationId xmlns:a16="http://schemas.microsoft.com/office/drawing/2014/main" id="{7E0F62CC-C4E8-31A4-E0D5-8449EE8205CA}"/>
              </a:ext>
            </a:extLst>
          </p:cNvPr>
          <p:cNvSpPr/>
          <p:nvPr/>
        </p:nvSpPr>
        <p:spPr>
          <a:xfrm rot="10800000" flipH="1">
            <a:off x="4477173" y="806457"/>
            <a:ext cx="195770" cy="91552"/>
          </a:xfrm>
          <a:prstGeom prst="triangle">
            <a:avLst>
              <a:gd name="adj" fmla="val 50000"/>
            </a:avLst>
          </a:prstGeom>
          <a:solidFill>
            <a:srgbClr val="EC3A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Google Shape;750;p3">
            <a:extLst>
              <a:ext uri="{FF2B5EF4-FFF2-40B4-BE49-F238E27FC236}">
                <a16:creationId xmlns:a16="http://schemas.microsoft.com/office/drawing/2014/main" id="{C6FC78BF-63A7-15F4-97FB-7328C1AEBD3A}"/>
              </a:ext>
            </a:extLst>
          </p:cNvPr>
          <p:cNvSpPr/>
          <p:nvPr/>
        </p:nvSpPr>
        <p:spPr>
          <a:xfrm>
            <a:off x="6204232" y="951475"/>
            <a:ext cx="3078759" cy="5217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764;p3">
            <a:extLst>
              <a:ext uri="{FF2B5EF4-FFF2-40B4-BE49-F238E27FC236}">
                <a16:creationId xmlns:a16="http://schemas.microsoft.com/office/drawing/2014/main" id="{319C4959-F575-7AF3-07AA-B96455EFBA74}"/>
              </a:ext>
            </a:extLst>
          </p:cNvPr>
          <p:cNvSpPr txBox="1"/>
          <p:nvPr/>
        </p:nvSpPr>
        <p:spPr>
          <a:xfrm>
            <a:off x="6550580" y="1061436"/>
            <a:ext cx="2386061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Les interfaces </a:t>
            </a:r>
            <a:r>
              <a:rPr lang="en-US" sz="1300" b="1" dirty="0" err="1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graphiques</a:t>
            </a:r>
            <a:endParaRPr lang="fr-FR" dirty="0"/>
          </a:p>
        </p:txBody>
      </p:sp>
      <p:sp>
        <p:nvSpPr>
          <p:cNvPr id="22" name="Google Shape;746;p3">
            <a:extLst>
              <a:ext uri="{FF2B5EF4-FFF2-40B4-BE49-F238E27FC236}">
                <a16:creationId xmlns:a16="http://schemas.microsoft.com/office/drawing/2014/main" id="{440F730E-00D4-34CC-AB9E-0E76A09E73E0}"/>
              </a:ext>
            </a:extLst>
          </p:cNvPr>
          <p:cNvSpPr/>
          <p:nvPr/>
        </p:nvSpPr>
        <p:spPr>
          <a:xfrm>
            <a:off x="2777658" y="951478"/>
            <a:ext cx="3451692" cy="52177"/>
          </a:xfrm>
          <a:prstGeom prst="rect">
            <a:avLst/>
          </a:prstGeom>
          <a:solidFill>
            <a:srgbClr val="EC3A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5D6519F-D59D-35E3-5959-A19D1A42E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788" y="2059908"/>
            <a:ext cx="1607820" cy="1607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08F3235-6E69-4E8E-22B8-FC6C8FFA11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162" y="2006568"/>
            <a:ext cx="121539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5C8AC75-3BFA-33FF-144A-37C81C8AF5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381" y="1933751"/>
            <a:ext cx="1958340" cy="195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827DA19-DCCD-BB32-25DF-8C5150A811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143" y="1790700"/>
            <a:ext cx="2118995" cy="2080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5CDFD98-0010-9FF4-440B-34EF4CF30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65" y="4402751"/>
            <a:ext cx="2163445" cy="1163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DFB0969-024D-1900-EA10-24DE672E081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4" b="18772"/>
          <a:stretch/>
        </p:blipFill>
        <p:spPr bwMode="auto">
          <a:xfrm>
            <a:off x="4772567" y="4056539"/>
            <a:ext cx="2363834" cy="170228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058D3B0-8A3D-4551-4E40-8525BAA160B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132" y="4167141"/>
            <a:ext cx="2232660" cy="13945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" name="Google Shape;1444;p20">
            <a:extLst>
              <a:ext uri="{FF2B5EF4-FFF2-40B4-BE49-F238E27FC236}">
                <a16:creationId xmlns:a16="http://schemas.microsoft.com/office/drawing/2014/main" id="{32E0CA27-63EF-A63F-3FE4-DFE14FB5E91F}"/>
              </a:ext>
            </a:extLst>
          </p:cNvPr>
          <p:cNvGrpSpPr/>
          <p:nvPr/>
        </p:nvGrpSpPr>
        <p:grpSpPr>
          <a:xfrm>
            <a:off x="2617080" y="234233"/>
            <a:ext cx="7866999" cy="504057"/>
            <a:chOff x="841108" y="1294358"/>
            <a:chExt cx="7475308" cy="508077"/>
          </a:xfrm>
        </p:grpSpPr>
        <p:sp>
          <p:nvSpPr>
            <p:cNvPr id="45" name="Google Shape;1445;p20">
              <a:extLst>
                <a:ext uri="{FF2B5EF4-FFF2-40B4-BE49-F238E27FC236}">
                  <a16:creationId xmlns:a16="http://schemas.microsoft.com/office/drawing/2014/main" id="{E84222E4-3AB1-4FDF-2B69-8CC86AD140B7}"/>
                </a:ext>
              </a:extLst>
            </p:cNvPr>
            <p:cNvSpPr/>
            <p:nvPr/>
          </p:nvSpPr>
          <p:spPr>
            <a:xfrm rot="10800000" flipH="1">
              <a:off x="1921228" y="1294358"/>
              <a:ext cx="6008359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6" name="Google Shape;1446;p20">
              <a:extLst>
                <a:ext uri="{FF2B5EF4-FFF2-40B4-BE49-F238E27FC236}">
                  <a16:creationId xmlns:a16="http://schemas.microsoft.com/office/drawing/2014/main" id="{F9730DAE-02CD-46C5-4FD2-734BC0F2EEB5}"/>
                </a:ext>
              </a:extLst>
            </p:cNvPr>
            <p:cNvSpPr txBox="1"/>
            <p:nvPr/>
          </p:nvSpPr>
          <p:spPr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7" name="Google Shape;1447;p20">
              <a:extLst>
                <a:ext uri="{FF2B5EF4-FFF2-40B4-BE49-F238E27FC236}">
                  <a16:creationId xmlns:a16="http://schemas.microsoft.com/office/drawing/2014/main" id="{8207C862-D378-7B19-F68A-C5897793F369}"/>
                </a:ext>
              </a:extLst>
            </p:cNvPr>
            <p:cNvSpPr txBox="1"/>
            <p:nvPr/>
          </p:nvSpPr>
          <p:spPr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8" name="Google Shape;1448;p20">
            <a:extLst>
              <a:ext uri="{FF2B5EF4-FFF2-40B4-BE49-F238E27FC236}">
                <a16:creationId xmlns:a16="http://schemas.microsoft.com/office/drawing/2014/main" id="{D12329C1-819F-0405-61C2-9A2D78D2D9B2}"/>
              </a:ext>
            </a:extLst>
          </p:cNvPr>
          <p:cNvSpPr/>
          <p:nvPr/>
        </p:nvSpPr>
        <p:spPr>
          <a:xfrm>
            <a:off x="3912329" y="262412"/>
            <a:ext cx="357270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Réalisation et mise en œuvre</a:t>
            </a:r>
            <a:endParaRPr dirty="0"/>
          </a:p>
        </p:txBody>
      </p:sp>
      <p:sp>
        <p:nvSpPr>
          <p:cNvPr id="49" name="Google Shape;1449;p20">
            <a:extLst>
              <a:ext uri="{FF2B5EF4-FFF2-40B4-BE49-F238E27FC236}">
                <a16:creationId xmlns:a16="http://schemas.microsoft.com/office/drawing/2014/main" id="{AA849CEF-EE07-1A0B-6BA8-6CE6AC98123C}"/>
              </a:ext>
            </a:extLst>
          </p:cNvPr>
          <p:cNvSpPr/>
          <p:nvPr/>
        </p:nvSpPr>
        <p:spPr>
          <a:xfrm>
            <a:off x="2705691" y="225686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III</a:t>
            </a:r>
            <a:endParaRPr dirty="0"/>
          </a:p>
        </p:txBody>
      </p:sp>
      <p:sp>
        <p:nvSpPr>
          <p:cNvPr id="50" name="Google Shape;1451;p20">
            <a:extLst>
              <a:ext uri="{FF2B5EF4-FFF2-40B4-BE49-F238E27FC236}">
                <a16:creationId xmlns:a16="http://schemas.microsoft.com/office/drawing/2014/main" id="{22F7E108-65CC-6FB5-77F6-BC7D9C5BFE60}"/>
              </a:ext>
            </a:extLst>
          </p:cNvPr>
          <p:cNvSpPr/>
          <p:nvPr/>
        </p:nvSpPr>
        <p:spPr>
          <a:xfrm>
            <a:off x="1571022" y="223258"/>
            <a:ext cx="458233" cy="504056"/>
          </a:xfrm>
          <a:prstGeom prst="rect">
            <a:avLst/>
          </a:prstGeom>
          <a:solidFill>
            <a:srgbClr val="002060">
              <a:alpha val="8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endParaRPr/>
          </a:p>
        </p:txBody>
      </p:sp>
      <p:sp>
        <p:nvSpPr>
          <p:cNvPr id="51" name="Google Shape;1452;p20">
            <a:extLst>
              <a:ext uri="{FF2B5EF4-FFF2-40B4-BE49-F238E27FC236}">
                <a16:creationId xmlns:a16="http://schemas.microsoft.com/office/drawing/2014/main" id="{DA744EC5-8172-F556-054D-710C5F91372C}"/>
              </a:ext>
            </a:extLst>
          </p:cNvPr>
          <p:cNvSpPr/>
          <p:nvPr/>
        </p:nvSpPr>
        <p:spPr>
          <a:xfrm>
            <a:off x="2113024" y="221079"/>
            <a:ext cx="504056" cy="504056"/>
          </a:xfrm>
          <a:prstGeom prst="rect">
            <a:avLst/>
          </a:prstGeom>
          <a:solidFill>
            <a:srgbClr val="002060">
              <a:alpha val="8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</a:t>
            </a:r>
            <a:endParaRPr/>
          </a:p>
        </p:txBody>
      </p:sp>
      <p:sp>
        <p:nvSpPr>
          <p:cNvPr id="52" name="Google Shape;1453;p20">
            <a:extLst>
              <a:ext uri="{FF2B5EF4-FFF2-40B4-BE49-F238E27FC236}">
                <a16:creationId xmlns:a16="http://schemas.microsoft.com/office/drawing/2014/main" id="{CDCC1E1A-F03F-8E2E-96A3-07DD342D8661}"/>
              </a:ext>
            </a:extLst>
          </p:cNvPr>
          <p:cNvSpPr/>
          <p:nvPr/>
        </p:nvSpPr>
        <p:spPr>
          <a:xfrm>
            <a:off x="3298358" y="221265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IV</a:t>
            </a:r>
            <a:endParaRPr dirty="0"/>
          </a:p>
        </p:txBody>
      </p:sp>
      <p:sp>
        <p:nvSpPr>
          <p:cNvPr id="53" name="Google Shape;1457;p20">
            <a:extLst>
              <a:ext uri="{FF2B5EF4-FFF2-40B4-BE49-F238E27FC236}">
                <a16:creationId xmlns:a16="http://schemas.microsoft.com/office/drawing/2014/main" id="{1D8EA182-CA66-C9FA-16EB-F048EA88CE7E}"/>
              </a:ext>
            </a:extLst>
          </p:cNvPr>
          <p:cNvSpPr/>
          <p:nvPr/>
        </p:nvSpPr>
        <p:spPr>
          <a:xfrm>
            <a:off x="10084033" y="217307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V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3159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24"/>
          <p:cNvSpPr/>
          <p:nvPr/>
        </p:nvSpPr>
        <p:spPr>
          <a:xfrm rot="10800000" flipH="1">
            <a:off x="0" y="6596385"/>
            <a:ext cx="12192000" cy="26161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9" name="Google Shape;1589;p24"/>
          <p:cNvSpPr/>
          <p:nvPr/>
        </p:nvSpPr>
        <p:spPr>
          <a:xfrm>
            <a:off x="252364" y="1108316"/>
            <a:ext cx="2934719" cy="408578"/>
          </a:xfrm>
          <a:prstGeom prst="roundRect">
            <a:avLst>
              <a:gd name="adj" fmla="val 16667"/>
            </a:avLst>
          </a:prstGeom>
          <a:solidFill>
            <a:srgbClr val="00153E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fr-FR" sz="18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Page de couverture</a:t>
            </a:r>
            <a:endParaRPr dirty="0"/>
          </a:p>
        </p:txBody>
      </p:sp>
      <p:sp>
        <p:nvSpPr>
          <p:cNvPr id="1608" name="Google Shape;1608;p24"/>
          <p:cNvSpPr txBox="1">
            <a:spLocks noGrp="1"/>
          </p:cNvSpPr>
          <p:nvPr>
            <p:ph type="sldNum" idx="12"/>
          </p:nvPr>
        </p:nvSpPr>
        <p:spPr>
          <a:xfrm>
            <a:off x="4555222" y="6594847"/>
            <a:ext cx="3078760" cy="2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11</a:t>
            </a:r>
            <a:endParaRPr dirty="0"/>
          </a:p>
        </p:txBody>
      </p:sp>
      <p:grpSp>
        <p:nvGrpSpPr>
          <p:cNvPr id="26" name="Google Shape;1444;p20">
            <a:extLst>
              <a:ext uri="{FF2B5EF4-FFF2-40B4-BE49-F238E27FC236}">
                <a16:creationId xmlns:a16="http://schemas.microsoft.com/office/drawing/2014/main" id="{71A5A3DD-8E41-4FAD-AA9A-CCC1D18273C8}"/>
              </a:ext>
            </a:extLst>
          </p:cNvPr>
          <p:cNvGrpSpPr/>
          <p:nvPr/>
        </p:nvGrpSpPr>
        <p:grpSpPr>
          <a:xfrm>
            <a:off x="2796920" y="252005"/>
            <a:ext cx="7866999" cy="504057"/>
            <a:chOff x="841108" y="1294358"/>
            <a:chExt cx="7475308" cy="508077"/>
          </a:xfrm>
        </p:grpSpPr>
        <p:sp>
          <p:nvSpPr>
            <p:cNvPr id="27" name="Google Shape;1445;p20">
              <a:extLst>
                <a:ext uri="{FF2B5EF4-FFF2-40B4-BE49-F238E27FC236}">
                  <a16:creationId xmlns:a16="http://schemas.microsoft.com/office/drawing/2014/main" id="{475C73F4-4239-491F-840E-CFA301EBC5C7}"/>
                </a:ext>
              </a:extLst>
            </p:cNvPr>
            <p:cNvSpPr/>
            <p:nvPr/>
          </p:nvSpPr>
          <p:spPr>
            <a:xfrm rot="10800000" flipH="1">
              <a:off x="1921228" y="1294358"/>
              <a:ext cx="6008359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8" name="Google Shape;1446;p20">
              <a:extLst>
                <a:ext uri="{FF2B5EF4-FFF2-40B4-BE49-F238E27FC236}">
                  <a16:creationId xmlns:a16="http://schemas.microsoft.com/office/drawing/2014/main" id="{DDC4F907-DE3E-4931-9FC8-6858465A564C}"/>
                </a:ext>
              </a:extLst>
            </p:cNvPr>
            <p:cNvSpPr txBox="1"/>
            <p:nvPr/>
          </p:nvSpPr>
          <p:spPr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" name="Google Shape;1447;p20">
              <a:extLst>
                <a:ext uri="{FF2B5EF4-FFF2-40B4-BE49-F238E27FC236}">
                  <a16:creationId xmlns:a16="http://schemas.microsoft.com/office/drawing/2014/main" id="{A5E4680B-5844-49D0-BE2C-A6EECB38B39E}"/>
                </a:ext>
              </a:extLst>
            </p:cNvPr>
            <p:cNvSpPr txBox="1"/>
            <p:nvPr/>
          </p:nvSpPr>
          <p:spPr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0" name="Google Shape;1448;p20">
            <a:extLst>
              <a:ext uri="{FF2B5EF4-FFF2-40B4-BE49-F238E27FC236}">
                <a16:creationId xmlns:a16="http://schemas.microsoft.com/office/drawing/2014/main" id="{AC2E4F93-1461-403C-8774-D5FFD5B08340}"/>
              </a:ext>
            </a:extLst>
          </p:cNvPr>
          <p:cNvSpPr/>
          <p:nvPr/>
        </p:nvSpPr>
        <p:spPr>
          <a:xfrm>
            <a:off x="4092169" y="280184"/>
            <a:ext cx="357270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Réalisation et mise en œuvre</a:t>
            </a:r>
            <a:endParaRPr dirty="0"/>
          </a:p>
        </p:txBody>
      </p:sp>
      <p:sp>
        <p:nvSpPr>
          <p:cNvPr id="31" name="Google Shape;1449;p20">
            <a:extLst>
              <a:ext uri="{FF2B5EF4-FFF2-40B4-BE49-F238E27FC236}">
                <a16:creationId xmlns:a16="http://schemas.microsoft.com/office/drawing/2014/main" id="{736B6954-9901-40E1-A7AA-7DE5D49D15C4}"/>
              </a:ext>
            </a:extLst>
          </p:cNvPr>
          <p:cNvSpPr/>
          <p:nvPr/>
        </p:nvSpPr>
        <p:spPr>
          <a:xfrm>
            <a:off x="2885531" y="243458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III</a:t>
            </a:r>
            <a:endParaRPr dirty="0"/>
          </a:p>
        </p:txBody>
      </p:sp>
      <p:sp>
        <p:nvSpPr>
          <p:cNvPr id="33" name="Google Shape;1451;p20">
            <a:extLst>
              <a:ext uri="{FF2B5EF4-FFF2-40B4-BE49-F238E27FC236}">
                <a16:creationId xmlns:a16="http://schemas.microsoft.com/office/drawing/2014/main" id="{2003C12D-2208-4585-BE0D-C1541E8ADFBB}"/>
              </a:ext>
            </a:extLst>
          </p:cNvPr>
          <p:cNvSpPr/>
          <p:nvPr/>
        </p:nvSpPr>
        <p:spPr>
          <a:xfrm>
            <a:off x="1750862" y="241030"/>
            <a:ext cx="458233" cy="504056"/>
          </a:xfrm>
          <a:prstGeom prst="rect">
            <a:avLst/>
          </a:prstGeom>
          <a:solidFill>
            <a:srgbClr val="002060">
              <a:alpha val="8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endParaRPr/>
          </a:p>
        </p:txBody>
      </p:sp>
      <p:sp>
        <p:nvSpPr>
          <p:cNvPr id="34" name="Google Shape;1452;p20">
            <a:extLst>
              <a:ext uri="{FF2B5EF4-FFF2-40B4-BE49-F238E27FC236}">
                <a16:creationId xmlns:a16="http://schemas.microsoft.com/office/drawing/2014/main" id="{4699B16B-5888-40CE-9D9F-B8377C23F7CF}"/>
              </a:ext>
            </a:extLst>
          </p:cNvPr>
          <p:cNvSpPr/>
          <p:nvPr/>
        </p:nvSpPr>
        <p:spPr>
          <a:xfrm>
            <a:off x="2292864" y="238851"/>
            <a:ext cx="504056" cy="504056"/>
          </a:xfrm>
          <a:prstGeom prst="rect">
            <a:avLst/>
          </a:prstGeom>
          <a:solidFill>
            <a:srgbClr val="002060">
              <a:alpha val="8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</a:t>
            </a:r>
            <a:endParaRPr/>
          </a:p>
        </p:txBody>
      </p:sp>
      <p:sp>
        <p:nvSpPr>
          <p:cNvPr id="35" name="Google Shape;1453;p20">
            <a:extLst>
              <a:ext uri="{FF2B5EF4-FFF2-40B4-BE49-F238E27FC236}">
                <a16:creationId xmlns:a16="http://schemas.microsoft.com/office/drawing/2014/main" id="{5034216C-0666-4FA4-9E65-F98D2C85F495}"/>
              </a:ext>
            </a:extLst>
          </p:cNvPr>
          <p:cNvSpPr/>
          <p:nvPr/>
        </p:nvSpPr>
        <p:spPr>
          <a:xfrm>
            <a:off x="3478198" y="239037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IV</a:t>
            </a:r>
            <a:endParaRPr dirty="0"/>
          </a:p>
        </p:txBody>
      </p:sp>
      <p:sp>
        <p:nvSpPr>
          <p:cNvPr id="36" name="Google Shape;1457;p20">
            <a:extLst>
              <a:ext uri="{FF2B5EF4-FFF2-40B4-BE49-F238E27FC236}">
                <a16:creationId xmlns:a16="http://schemas.microsoft.com/office/drawing/2014/main" id="{8E787F24-BD78-4AEC-A971-5BA2EF6ECCAF}"/>
              </a:ext>
            </a:extLst>
          </p:cNvPr>
          <p:cNvSpPr/>
          <p:nvPr/>
        </p:nvSpPr>
        <p:spPr>
          <a:xfrm>
            <a:off x="10263873" y="235079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V</a:t>
            </a:r>
            <a:endParaRPr dirty="0"/>
          </a:p>
        </p:txBody>
      </p:sp>
      <p:sp>
        <p:nvSpPr>
          <p:cNvPr id="52" name="Google Shape;2138;p41">
            <a:extLst>
              <a:ext uri="{FF2B5EF4-FFF2-40B4-BE49-F238E27FC236}">
                <a16:creationId xmlns:a16="http://schemas.microsoft.com/office/drawing/2014/main" id="{E0DF990F-5EEC-44CC-ACC2-4D201F798907}"/>
              </a:ext>
            </a:extLst>
          </p:cNvPr>
          <p:cNvSpPr txBox="1"/>
          <p:nvPr/>
        </p:nvSpPr>
        <p:spPr>
          <a:xfrm>
            <a:off x="749446" y="6580999"/>
            <a:ext cx="2015067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Stage de fin d’études</a:t>
            </a:r>
            <a:endParaRPr dirty="0"/>
          </a:p>
        </p:txBody>
      </p:sp>
      <p:sp>
        <p:nvSpPr>
          <p:cNvPr id="7" name="Google Shape;748;p3">
            <a:extLst>
              <a:ext uri="{FF2B5EF4-FFF2-40B4-BE49-F238E27FC236}">
                <a16:creationId xmlns:a16="http://schemas.microsoft.com/office/drawing/2014/main" id="{A0237FB9-790B-1CF5-831C-82CD09751853}"/>
              </a:ext>
            </a:extLst>
          </p:cNvPr>
          <p:cNvSpPr txBox="1"/>
          <p:nvPr/>
        </p:nvSpPr>
        <p:spPr>
          <a:xfrm>
            <a:off x="3682143" y="1061043"/>
            <a:ext cx="3026438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Les technologies utilis</a:t>
            </a:r>
            <a:r>
              <a:rPr lang="fr-FR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é</a:t>
            </a:r>
            <a:r>
              <a:rPr lang="en-US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es</a:t>
            </a:r>
            <a:endParaRPr dirty="0">
              <a:solidFill>
                <a:srgbClr val="BFBFBF"/>
              </a:solidFill>
            </a:endParaRPr>
          </a:p>
        </p:txBody>
      </p:sp>
      <p:sp>
        <p:nvSpPr>
          <p:cNvPr id="8" name="Google Shape;749;p3">
            <a:extLst>
              <a:ext uri="{FF2B5EF4-FFF2-40B4-BE49-F238E27FC236}">
                <a16:creationId xmlns:a16="http://schemas.microsoft.com/office/drawing/2014/main" id="{C2E1182D-8164-7CC5-4E50-DE44750E4C80}"/>
              </a:ext>
            </a:extLst>
          </p:cNvPr>
          <p:cNvSpPr/>
          <p:nvPr/>
        </p:nvSpPr>
        <p:spPr>
          <a:xfrm rot="10800000" flipH="1">
            <a:off x="8404600" y="806235"/>
            <a:ext cx="195770" cy="91552"/>
          </a:xfrm>
          <a:prstGeom prst="triangle">
            <a:avLst>
              <a:gd name="adj" fmla="val 50000"/>
            </a:avLst>
          </a:prstGeom>
          <a:solidFill>
            <a:srgbClr val="EC3A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750;p3">
            <a:extLst>
              <a:ext uri="{FF2B5EF4-FFF2-40B4-BE49-F238E27FC236}">
                <a16:creationId xmlns:a16="http://schemas.microsoft.com/office/drawing/2014/main" id="{490E3FBA-612D-A37F-5CDE-7AF6565CF258}"/>
              </a:ext>
            </a:extLst>
          </p:cNvPr>
          <p:cNvSpPr/>
          <p:nvPr/>
        </p:nvSpPr>
        <p:spPr>
          <a:xfrm>
            <a:off x="3669520" y="971357"/>
            <a:ext cx="3078759" cy="5217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Google Shape;764;p3">
            <a:extLst>
              <a:ext uri="{FF2B5EF4-FFF2-40B4-BE49-F238E27FC236}">
                <a16:creationId xmlns:a16="http://schemas.microsoft.com/office/drawing/2014/main" id="{0F18AEF8-FE12-38F7-0931-223C81576D1F}"/>
              </a:ext>
            </a:extLst>
          </p:cNvPr>
          <p:cNvSpPr txBox="1"/>
          <p:nvPr/>
        </p:nvSpPr>
        <p:spPr>
          <a:xfrm>
            <a:off x="7388780" y="1061042"/>
            <a:ext cx="2386061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solidFill>
                  <a:srgbClr val="EC3A3B"/>
                </a:solidFill>
                <a:latin typeface="Cambria"/>
                <a:ea typeface="Cambria"/>
                <a:cs typeface="Cambria"/>
                <a:sym typeface="Cambria"/>
              </a:rPr>
              <a:t>Les interfaces </a:t>
            </a:r>
            <a:r>
              <a:rPr lang="en-US" sz="1300" b="1" dirty="0" err="1">
                <a:solidFill>
                  <a:srgbClr val="EC3A3B"/>
                </a:solidFill>
                <a:latin typeface="Cambria"/>
                <a:ea typeface="Cambria"/>
                <a:cs typeface="Cambria"/>
                <a:sym typeface="Cambria"/>
              </a:rPr>
              <a:t>graphiques</a:t>
            </a:r>
            <a:endParaRPr lang="fr-FR" dirty="0">
              <a:solidFill>
                <a:srgbClr val="EC3A3B"/>
              </a:solidFill>
            </a:endParaRPr>
          </a:p>
        </p:txBody>
      </p:sp>
      <p:sp>
        <p:nvSpPr>
          <p:cNvPr id="11" name="Google Shape;746;p3">
            <a:extLst>
              <a:ext uri="{FF2B5EF4-FFF2-40B4-BE49-F238E27FC236}">
                <a16:creationId xmlns:a16="http://schemas.microsoft.com/office/drawing/2014/main" id="{8D39180E-9049-6C4E-7D8B-0A3409363004}"/>
              </a:ext>
            </a:extLst>
          </p:cNvPr>
          <p:cNvSpPr/>
          <p:nvPr/>
        </p:nvSpPr>
        <p:spPr>
          <a:xfrm>
            <a:off x="6748279" y="966851"/>
            <a:ext cx="3451692" cy="52177"/>
          </a:xfrm>
          <a:prstGeom prst="rect">
            <a:avLst/>
          </a:prstGeom>
          <a:solidFill>
            <a:srgbClr val="EC3A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2153334-6648-1E5D-F220-F14A2B761F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45083" y="1663015"/>
            <a:ext cx="9699037" cy="47636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24"/>
          <p:cNvSpPr/>
          <p:nvPr/>
        </p:nvSpPr>
        <p:spPr>
          <a:xfrm rot="10800000" flipH="1">
            <a:off x="0" y="6605263"/>
            <a:ext cx="12192000" cy="26161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9" name="Google Shape;1589;p24"/>
          <p:cNvSpPr/>
          <p:nvPr/>
        </p:nvSpPr>
        <p:spPr>
          <a:xfrm>
            <a:off x="252364" y="1108316"/>
            <a:ext cx="2633167" cy="408578"/>
          </a:xfrm>
          <a:prstGeom prst="roundRect">
            <a:avLst>
              <a:gd name="adj" fmla="val 16667"/>
            </a:avLst>
          </a:prstGeom>
          <a:solidFill>
            <a:srgbClr val="00153E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fr-FR" sz="18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Page d’inscription</a:t>
            </a:r>
            <a:endParaRPr dirty="0"/>
          </a:p>
        </p:txBody>
      </p:sp>
      <p:sp>
        <p:nvSpPr>
          <p:cNvPr id="1608" name="Google Shape;1608;p24"/>
          <p:cNvSpPr txBox="1">
            <a:spLocks noGrp="1"/>
          </p:cNvSpPr>
          <p:nvPr>
            <p:ph type="sldNum" idx="12"/>
          </p:nvPr>
        </p:nvSpPr>
        <p:spPr>
          <a:xfrm>
            <a:off x="4555222" y="6594847"/>
            <a:ext cx="3078760" cy="2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12</a:t>
            </a:r>
            <a:endParaRPr dirty="0"/>
          </a:p>
        </p:txBody>
      </p:sp>
      <p:grpSp>
        <p:nvGrpSpPr>
          <p:cNvPr id="26" name="Google Shape;1444;p20">
            <a:extLst>
              <a:ext uri="{FF2B5EF4-FFF2-40B4-BE49-F238E27FC236}">
                <a16:creationId xmlns:a16="http://schemas.microsoft.com/office/drawing/2014/main" id="{71A5A3DD-8E41-4FAD-AA9A-CCC1D18273C8}"/>
              </a:ext>
            </a:extLst>
          </p:cNvPr>
          <p:cNvGrpSpPr/>
          <p:nvPr/>
        </p:nvGrpSpPr>
        <p:grpSpPr>
          <a:xfrm>
            <a:off x="2796920" y="252005"/>
            <a:ext cx="7866999" cy="504057"/>
            <a:chOff x="841108" y="1294358"/>
            <a:chExt cx="7475308" cy="508077"/>
          </a:xfrm>
        </p:grpSpPr>
        <p:sp>
          <p:nvSpPr>
            <p:cNvPr id="27" name="Google Shape;1445;p20">
              <a:extLst>
                <a:ext uri="{FF2B5EF4-FFF2-40B4-BE49-F238E27FC236}">
                  <a16:creationId xmlns:a16="http://schemas.microsoft.com/office/drawing/2014/main" id="{475C73F4-4239-491F-840E-CFA301EBC5C7}"/>
                </a:ext>
              </a:extLst>
            </p:cNvPr>
            <p:cNvSpPr/>
            <p:nvPr/>
          </p:nvSpPr>
          <p:spPr>
            <a:xfrm rot="10800000" flipH="1">
              <a:off x="1921228" y="1294358"/>
              <a:ext cx="6008359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8" name="Google Shape;1446;p20">
              <a:extLst>
                <a:ext uri="{FF2B5EF4-FFF2-40B4-BE49-F238E27FC236}">
                  <a16:creationId xmlns:a16="http://schemas.microsoft.com/office/drawing/2014/main" id="{DDC4F907-DE3E-4931-9FC8-6858465A564C}"/>
                </a:ext>
              </a:extLst>
            </p:cNvPr>
            <p:cNvSpPr txBox="1"/>
            <p:nvPr/>
          </p:nvSpPr>
          <p:spPr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" name="Google Shape;1447;p20">
              <a:extLst>
                <a:ext uri="{FF2B5EF4-FFF2-40B4-BE49-F238E27FC236}">
                  <a16:creationId xmlns:a16="http://schemas.microsoft.com/office/drawing/2014/main" id="{A5E4680B-5844-49D0-BE2C-A6EECB38B39E}"/>
                </a:ext>
              </a:extLst>
            </p:cNvPr>
            <p:cNvSpPr txBox="1"/>
            <p:nvPr/>
          </p:nvSpPr>
          <p:spPr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0" name="Google Shape;1448;p20">
            <a:extLst>
              <a:ext uri="{FF2B5EF4-FFF2-40B4-BE49-F238E27FC236}">
                <a16:creationId xmlns:a16="http://schemas.microsoft.com/office/drawing/2014/main" id="{AC2E4F93-1461-403C-8774-D5FFD5B08340}"/>
              </a:ext>
            </a:extLst>
          </p:cNvPr>
          <p:cNvSpPr/>
          <p:nvPr/>
        </p:nvSpPr>
        <p:spPr>
          <a:xfrm>
            <a:off x="4092169" y="280184"/>
            <a:ext cx="357270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Réalisation et mise en œuvre</a:t>
            </a:r>
            <a:endParaRPr dirty="0"/>
          </a:p>
        </p:txBody>
      </p:sp>
      <p:sp>
        <p:nvSpPr>
          <p:cNvPr id="31" name="Google Shape;1449;p20">
            <a:extLst>
              <a:ext uri="{FF2B5EF4-FFF2-40B4-BE49-F238E27FC236}">
                <a16:creationId xmlns:a16="http://schemas.microsoft.com/office/drawing/2014/main" id="{736B6954-9901-40E1-A7AA-7DE5D49D15C4}"/>
              </a:ext>
            </a:extLst>
          </p:cNvPr>
          <p:cNvSpPr/>
          <p:nvPr/>
        </p:nvSpPr>
        <p:spPr>
          <a:xfrm>
            <a:off x="2885531" y="243458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III</a:t>
            </a:r>
            <a:endParaRPr dirty="0"/>
          </a:p>
        </p:txBody>
      </p:sp>
      <p:sp>
        <p:nvSpPr>
          <p:cNvPr id="33" name="Google Shape;1451;p20">
            <a:extLst>
              <a:ext uri="{FF2B5EF4-FFF2-40B4-BE49-F238E27FC236}">
                <a16:creationId xmlns:a16="http://schemas.microsoft.com/office/drawing/2014/main" id="{2003C12D-2208-4585-BE0D-C1541E8ADFBB}"/>
              </a:ext>
            </a:extLst>
          </p:cNvPr>
          <p:cNvSpPr/>
          <p:nvPr/>
        </p:nvSpPr>
        <p:spPr>
          <a:xfrm>
            <a:off x="1750862" y="241030"/>
            <a:ext cx="458233" cy="504056"/>
          </a:xfrm>
          <a:prstGeom prst="rect">
            <a:avLst/>
          </a:prstGeom>
          <a:solidFill>
            <a:srgbClr val="002060">
              <a:alpha val="8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endParaRPr/>
          </a:p>
        </p:txBody>
      </p:sp>
      <p:sp>
        <p:nvSpPr>
          <p:cNvPr id="34" name="Google Shape;1452;p20">
            <a:extLst>
              <a:ext uri="{FF2B5EF4-FFF2-40B4-BE49-F238E27FC236}">
                <a16:creationId xmlns:a16="http://schemas.microsoft.com/office/drawing/2014/main" id="{4699B16B-5888-40CE-9D9F-B8377C23F7CF}"/>
              </a:ext>
            </a:extLst>
          </p:cNvPr>
          <p:cNvSpPr/>
          <p:nvPr/>
        </p:nvSpPr>
        <p:spPr>
          <a:xfrm>
            <a:off x="2292864" y="238851"/>
            <a:ext cx="504056" cy="504056"/>
          </a:xfrm>
          <a:prstGeom prst="rect">
            <a:avLst/>
          </a:prstGeom>
          <a:solidFill>
            <a:srgbClr val="002060">
              <a:alpha val="8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</a:t>
            </a:r>
            <a:endParaRPr/>
          </a:p>
        </p:txBody>
      </p:sp>
      <p:sp>
        <p:nvSpPr>
          <p:cNvPr id="35" name="Google Shape;1453;p20">
            <a:extLst>
              <a:ext uri="{FF2B5EF4-FFF2-40B4-BE49-F238E27FC236}">
                <a16:creationId xmlns:a16="http://schemas.microsoft.com/office/drawing/2014/main" id="{5034216C-0666-4FA4-9E65-F98D2C85F495}"/>
              </a:ext>
            </a:extLst>
          </p:cNvPr>
          <p:cNvSpPr/>
          <p:nvPr/>
        </p:nvSpPr>
        <p:spPr>
          <a:xfrm>
            <a:off x="3478198" y="239037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IV</a:t>
            </a:r>
            <a:endParaRPr dirty="0"/>
          </a:p>
        </p:txBody>
      </p:sp>
      <p:sp>
        <p:nvSpPr>
          <p:cNvPr id="36" name="Google Shape;1457;p20">
            <a:extLst>
              <a:ext uri="{FF2B5EF4-FFF2-40B4-BE49-F238E27FC236}">
                <a16:creationId xmlns:a16="http://schemas.microsoft.com/office/drawing/2014/main" id="{8E787F24-BD78-4AEC-A971-5BA2EF6ECCAF}"/>
              </a:ext>
            </a:extLst>
          </p:cNvPr>
          <p:cNvSpPr/>
          <p:nvPr/>
        </p:nvSpPr>
        <p:spPr>
          <a:xfrm>
            <a:off x="10263873" y="235079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V</a:t>
            </a:r>
            <a:endParaRPr dirty="0"/>
          </a:p>
        </p:txBody>
      </p:sp>
      <p:sp>
        <p:nvSpPr>
          <p:cNvPr id="52" name="Google Shape;2138;p41">
            <a:extLst>
              <a:ext uri="{FF2B5EF4-FFF2-40B4-BE49-F238E27FC236}">
                <a16:creationId xmlns:a16="http://schemas.microsoft.com/office/drawing/2014/main" id="{E0DF990F-5EEC-44CC-ACC2-4D201F798907}"/>
              </a:ext>
            </a:extLst>
          </p:cNvPr>
          <p:cNvSpPr txBox="1"/>
          <p:nvPr/>
        </p:nvSpPr>
        <p:spPr>
          <a:xfrm>
            <a:off x="749446" y="6580999"/>
            <a:ext cx="2015067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Stage de fin d’études</a:t>
            </a:r>
            <a:endParaRPr dirty="0"/>
          </a:p>
        </p:txBody>
      </p:sp>
      <p:sp>
        <p:nvSpPr>
          <p:cNvPr id="7" name="Google Shape;748;p3">
            <a:extLst>
              <a:ext uri="{FF2B5EF4-FFF2-40B4-BE49-F238E27FC236}">
                <a16:creationId xmlns:a16="http://schemas.microsoft.com/office/drawing/2014/main" id="{A0237FB9-790B-1CF5-831C-82CD09751853}"/>
              </a:ext>
            </a:extLst>
          </p:cNvPr>
          <p:cNvSpPr txBox="1"/>
          <p:nvPr/>
        </p:nvSpPr>
        <p:spPr>
          <a:xfrm>
            <a:off x="3682143" y="1061043"/>
            <a:ext cx="3026438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Les technologies utilis</a:t>
            </a:r>
            <a:r>
              <a:rPr lang="fr-FR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é</a:t>
            </a:r>
            <a:r>
              <a:rPr lang="en-US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es</a:t>
            </a:r>
            <a:endParaRPr dirty="0">
              <a:solidFill>
                <a:srgbClr val="BFBFBF"/>
              </a:solidFill>
            </a:endParaRPr>
          </a:p>
        </p:txBody>
      </p:sp>
      <p:sp>
        <p:nvSpPr>
          <p:cNvPr id="8" name="Google Shape;749;p3">
            <a:extLst>
              <a:ext uri="{FF2B5EF4-FFF2-40B4-BE49-F238E27FC236}">
                <a16:creationId xmlns:a16="http://schemas.microsoft.com/office/drawing/2014/main" id="{C2E1182D-8164-7CC5-4E50-DE44750E4C80}"/>
              </a:ext>
            </a:extLst>
          </p:cNvPr>
          <p:cNvSpPr/>
          <p:nvPr/>
        </p:nvSpPr>
        <p:spPr>
          <a:xfrm rot="10800000" flipH="1">
            <a:off x="8404600" y="806235"/>
            <a:ext cx="195770" cy="91552"/>
          </a:xfrm>
          <a:prstGeom prst="triangle">
            <a:avLst>
              <a:gd name="adj" fmla="val 50000"/>
            </a:avLst>
          </a:prstGeom>
          <a:solidFill>
            <a:srgbClr val="EC3A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750;p3">
            <a:extLst>
              <a:ext uri="{FF2B5EF4-FFF2-40B4-BE49-F238E27FC236}">
                <a16:creationId xmlns:a16="http://schemas.microsoft.com/office/drawing/2014/main" id="{490E3FBA-612D-A37F-5CDE-7AF6565CF258}"/>
              </a:ext>
            </a:extLst>
          </p:cNvPr>
          <p:cNvSpPr/>
          <p:nvPr/>
        </p:nvSpPr>
        <p:spPr>
          <a:xfrm>
            <a:off x="3669520" y="971357"/>
            <a:ext cx="3078759" cy="5217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Google Shape;764;p3">
            <a:extLst>
              <a:ext uri="{FF2B5EF4-FFF2-40B4-BE49-F238E27FC236}">
                <a16:creationId xmlns:a16="http://schemas.microsoft.com/office/drawing/2014/main" id="{0F18AEF8-FE12-38F7-0931-223C81576D1F}"/>
              </a:ext>
            </a:extLst>
          </p:cNvPr>
          <p:cNvSpPr txBox="1"/>
          <p:nvPr/>
        </p:nvSpPr>
        <p:spPr>
          <a:xfrm>
            <a:off x="7388780" y="1061042"/>
            <a:ext cx="2386061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solidFill>
                  <a:srgbClr val="EC3A3B"/>
                </a:solidFill>
                <a:latin typeface="Cambria"/>
                <a:ea typeface="Cambria"/>
                <a:cs typeface="Cambria"/>
                <a:sym typeface="Cambria"/>
              </a:rPr>
              <a:t>Les interfaces </a:t>
            </a:r>
            <a:r>
              <a:rPr lang="en-US" sz="1300" b="1" dirty="0" err="1">
                <a:solidFill>
                  <a:srgbClr val="EC3A3B"/>
                </a:solidFill>
                <a:latin typeface="Cambria"/>
                <a:ea typeface="Cambria"/>
                <a:cs typeface="Cambria"/>
                <a:sym typeface="Cambria"/>
              </a:rPr>
              <a:t>graphiques</a:t>
            </a:r>
            <a:endParaRPr lang="fr-FR" dirty="0">
              <a:solidFill>
                <a:srgbClr val="EC3A3B"/>
              </a:solidFill>
            </a:endParaRPr>
          </a:p>
        </p:txBody>
      </p:sp>
      <p:sp>
        <p:nvSpPr>
          <p:cNvPr id="11" name="Google Shape;746;p3">
            <a:extLst>
              <a:ext uri="{FF2B5EF4-FFF2-40B4-BE49-F238E27FC236}">
                <a16:creationId xmlns:a16="http://schemas.microsoft.com/office/drawing/2014/main" id="{8D39180E-9049-6C4E-7D8B-0A3409363004}"/>
              </a:ext>
            </a:extLst>
          </p:cNvPr>
          <p:cNvSpPr/>
          <p:nvPr/>
        </p:nvSpPr>
        <p:spPr>
          <a:xfrm>
            <a:off x="6748279" y="966851"/>
            <a:ext cx="3451692" cy="52177"/>
          </a:xfrm>
          <a:prstGeom prst="rect">
            <a:avLst/>
          </a:prstGeom>
          <a:solidFill>
            <a:srgbClr val="EC3A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2153334-6648-1E5D-F220-F14A2B761F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50220" y="1680771"/>
            <a:ext cx="9688763" cy="47636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67817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24"/>
          <p:cNvSpPr/>
          <p:nvPr/>
        </p:nvSpPr>
        <p:spPr>
          <a:xfrm rot="10800000" flipH="1">
            <a:off x="0" y="6596385"/>
            <a:ext cx="12192000" cy="26161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9" name="Google Shape;1589;p24"/>
          <p:cNvSpPr/>
          <p:nvPr/>
        </p:nvSpPr>
        <p:spPr>
          <a:xfrm>
            <a:off x="252364" y="1108686"/>
            <a:ext cx="3026438" cy="408578"/>
          </a:xfrm>
          <a:prstGeom prst="roundRect">
            <a:avLst>
              <a:gd name="adj" fmla="val 16667"/>
            </a:avLst>
          </a:prstGeom>
          <a:solidFill>
            <a:srgbClr val="00153E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fr-FR" sz="18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Page d’authentification</a:t>
            </a:r>
            <a:endParaRPr dirty="0"/>
          </a:p>
        </p:txBody>
      </p:sp>
      <p:sp>
        <p:nvSpPr>
          <p:cNvPr id="1608" name="Google Shape;1608;p24"/>
          <p:cNvSpPr txBox="1">
            <a:spLocks noGrp="1"/>
          </p:cNvSpPr>
          <p:nvPr>
            <p:ph type="sldNum" idx="12"/>
          </p:nvPr>
        </p:nvSpPr>
        <p:spPr>
          <a:xfrm>
            <a:off x="4555222" y="6594847"/>
            <a:ext cx="3078760" cy="2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13</a:t>
            </a:r>
            <a:endParaRPr dirty="0"/>
          </a:p>
        </p:txBody>
      </p:sp>
      <p:grpSp>
        <p:nvGrpSpPr>
          <p:cNvPr id="26" name="Google Shape;1444;p20">
            <a:extLst>
              <a:ext uri="{FF2B5EF4-FFF2-40B4-BE49-F238E27FC236}">
                <a16:creationId xmlns:a16="http://schemas.microsoft.com/office/drawing/2014/main" id="{71A5A3DD-8E41-4FAD-AA9A-CCC1D18273C8}"/>
              </a:ext>
            </a:extLst>
          </p:cNvPr>
          <p:cNvGrpSpPr/>
          <p:nvPr/>
        </p:nvGrpSpPr>
        <p:grpSpPr>
          <a:xfrm>
            <a:off x="2796920" y="252005"/>
            <a:ext cx="7866999" cy="504057"/>
            <a:chOff x="841108" y="1294358"/>
            <a:chExt cx="7475308" cy="508077"/>
          </a:xfrm>
        </p:grpSpPr>
        <p:sp>
          <p:nvSpPr>
            <p:cNvPr id="27" name="Google Shape;1445;p20">
              <a:extLst>
                <a:ext uri="{FF2B5EF4-FFF2-40B4-BE49-F238E27FC236}">
                  <a16:creationId xmlns:a16="http://schemas.microsoft.com/office/drawing/2014/main" id="{475C73F4-4239-491F-840E-CFA301EBC5C7}"/>
                </a:ext>
              </a:extLst>
            </p:cNvPr>
            <p:cNvSpPr/>
            <p:nvPr/>
          </p:nvSpPr>
          <p:spPr>
            <a:xfrm rot="10800000" flipH="1">
              <a:off x="1921228" y="1294358"/>
              <a:ext cx="6008359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8" name="Google Shape;1446;p20">
              <a:extLst>
                <a:ext uri="{FF2B5EF4-FFF2-40B4-BE49-F238E27FC236}">
                  <a16:creationId xmlns:a16="http://schemas.microsoft.com/office/drawing/2014/main" id="{DDC4F907-DE3E-4931-9FC8-6858465A564C}"/>
                </a:ext>
              </a:extLst>
            </p:cNvPr>
            <p:cNvSpPr txBox="1"/>
            <p:nvPr/>
          </p:nvSpPr>
          <p:spPr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" name="Google Shape;1447;p20">
              <a:extLst>
                <a:ext uri="{FF2B5EF4-FFF2-40B4-BE49-F238E27FC236}">
                  <a16:creationId xmlns:a16="http://schemas.microsoft.com/office/drawing/2014/main" id="{A5E4680B-5844-49D0-BE2C-A6EECB38B39E}"/>
                </a:ext>
              </a:extLst>
            </p:cNvPr>
            <p:cNvSpPr txBox="1"/>
            <p:nvPr/>
          </p:nvSpPr>
          <p:spPr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0" name="Google Shape;1448;p20">
            <a:extLst>
              <a:ext uri="{FF2B5EF4-FFF2-40B4-BE49-F238E27FC236}">
                <a16:creationId xmlns:a16="http://schemas.microsoft.com/office/drawing/2014/main" id="{AC2E4F93-1461-403C-8774-D5FFD5B08340}"/>
              </a:ext>
            </a:extLst>
          </p:cNvPr>
          <p:cNvSpPr/>
          <p:nvPr/>
        </p:nvSpPr>
        <p:spPr>
          <a:xfrm>
            <a:off x="4092169" y="280184"/>
            <a:ext cx="357270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Réalisation et mise en œuvre</a:t>
            </a:r>
            <a:endParaRPr dirty="0"/>
          </a:p>
        </p:txBody>
      </p:sp>
      <p:sp>
        <p:nvSpPr>
          <p:cNvPr id="31" name="Google Shape;1449;p20">
            <a:extLst>
              <a:ext uri="{FF2B5EF4-FFF2-40B4-BE49-F238E27FC236}">
                <a16:creationId xmlns:a16="http://schemas.microsoft.com/office/drawing/2014/main" id="{736B6954-9901-40E1-A7AA-7DE5D49D15C4}"/>
              </a:ext>
            </a:extLst>
          </p:cNvPr>
          <p:cNvSpPr/>
          <p:nvPr/>
        </p:nvSpPr>
        <p:spPr>
          <a:xfrm>
            <a:off x="2885531" y="243458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III</a:t>
            </a:r>
            <a:endParaRPr dirty="0"/>
          </a:p>
        </p:txBody>
      </p:sp>
      <p:sp>
        <p:nvSpPr>
          <p:cNvPr id="33" name="Google Shape;1451;p20">
            <a:extLst>
              <a:ext uri="{FF2B5EF4-FFF2-40B4-BE49-F238E27FC236}">
                <a16:creationId xmlns:a16="http://schemas.microsoft.com/office/drawing/2014/main" id="{2003C12D-2208-4585-BE0D-C1541E8ADFBB}"/>
              </a:ext>
            </a:extLst>
          </p:cNvPr>
          <p:cNvSpPr/>
          <p:nvPr/>
        </p:nvSpPr>
        <p:spPr>
          <a:xfrm>
            <a:off x="1750862" y="241030"/>
            <a:ext cx="458233" cy="504056"/>
          </a:xfrm>
          <a:prstGeom prst="rect">
            <a:avLst/>
          </a:prstGeom>
          <a:solidFill>
            <a:srgbClr val="002060">
              <a:alpha val="8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endParaRPr/>
          </a:p>
        </p:txBody>
      </p:sp>
      <p:sp>
        <p:nvSpPr>
          <p:cNvPr id="34" name="Google Shape;1452;p20">
            <a:extLst>
              <a:ext uri="{FF2B5EF4-FFF2-40B4-BE49-F238E27FC236}">
                <a16:creationId xmlns:a16="http://schemas.microsoft.com/office/drawing/2014/main" id="{4699B16B-5888-40CE-9D9F-B8377C23F7CF}"/>
              </a:ext>
            </a:extLst>
          </p:cNvPr>
          <p:cNvSpPr/>
          <p:nvPr/>
        </p:nvSpPr>
        <p:spPr>
          <a:xfrm>
            <a:off x="2292864" y="238851"/>
            <a:ext cx="504056" cy="504056"/>
          </a:xfrm>
          <a:prstGeom prst="rect">
            <a:avLst/>
          </a:prstGeom>
          <a:solidFill>
            <a:srgbClr val="002060">
              <a:alpha val="8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</a:t>
            </a:r>
            <a:endParaRPr/>
          </a:p>
        </p:txBody>
      </p:sp>
      <p:sp>
        <p:nvSpPr>
          <p:cNvPr id="35" name="Google Shape;1453;p20">
            <a:extLst>
              <a:ext uri="{FF2B5EF4-FFF2-40B4-BE49-F238E27FC236}">
                <a16:creationId xmlns:a16="http://schemas.microsoft.com/office/drawing/2014/main" id="{5034216C-0666-4FA4-9E65-F98D2C85F495}"/>
              </a:ext>
            </a:extLst>
          </p:cNvPr>
          <p:cNvSpPr/>
          <p:nvPr/>
        </p:nvSpPr>
        <p:spPr>
          <a:xfrm>
            <a:off x="3478198" y="239037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IV</a:t>
            </a:r>
            <a:endParaRPr dirty="0"/>
          </a:p>
        </p:txBody>
      </p:sp>
      <p:sp>
        <p:nvSpPr>
          <p:cNvPr id="36" name="Google Shape;1457;p20">
            <a:extLst>
              <a:ext uri="{FF2B5EF4-FFF2-40B4-BE49-F238E27FC236}">
                <a16:creationId xmlns:a16="http://schemas.microsoft.com/office/drawing/2014/main" id="{8E787F24-BD78-4AEC-A971-5BA2EF6ECCAF}"/>
              </a:ext>
            </a:extLst>
          </p:cNvPr>
          <p:cNvSpPr/>
          <p:nvPr/>
        </p:nvSpPr>
        <p:spPr>
          <a:xfrm>
            <a:off x="10263873" y="235079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V</a:t>
            </a:r>
            <a:endParaRPr dirty="0"/>
          </a:p>
        </p:txBody>
      </p:sp>
      <p:sp>
        <p:nvSpPr>
          <p:cNvPr id="52" name="Google Shape;2138;p41">
            <a:extLst>
              <a:ext uri="{FF2B5EF4-FFF2-40B4-BE49-F238E27FC236}">
                <a16:creationId xmlns:a16="http://schemas.microsoft.com/office/drawing/2014/main" id="{E0DF990F-5EEC-44CC-ACC2-4D201F798907}"/>
              </a:ext>
            </a:extLst>
          </p:cNvPr>
          <p:cNvSpPr txBox="1"/>
          <p:nvPr/>
        </p:nvSpPr>
        <p:spPr>
          <a:xfrm>
            <a:off x="749446" y="6580999"/>
            <a:ext cx="2015067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Stage de fin d’études</a:t>
            </a:r>
            <a:endParaRPr dirty="0"/>
          </a:p>
        </p:txBody>
      </p:sp>
      <p:sp>
        <p:nvSpPr>
          <p:cNvPr id="7" name="Google Shape;748;p3">
            <a:extLst>
              <a:ext uri="{FF2B5EF4-FFF2-40B4-BE49-F238E27FC236}">
                <a16:creationId xmlns:a16="http://schemas.microsoft.com/office/drawing/2014/main" id="{A0237FB9-790B-1CF5-831C-82CD09751853}"/>
              </a:ext>
            </a:extLst>
          </p:cNvPr>
          <p:cNvSpPr txBox="1"/>
          <p:nvPr/>
        </p:nvSpPr>
        <p:spPr>
          <a:xfrm>
            <a:off x="3682143" y="1061043"/>
            <a:ext cx="3026438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Les technologies utilis</a:t>
            </a:r>
            <a:r>
              <a:rPr lang="fr-FR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é</a:t>
            </a:r>
            <a:r>
              <a:rPr lang="en-US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es</a:t>
            </a:r>
            <a:endParaRPr dirty="0">
              <a:solidFill>
                <a:srgbClr val="BFBFBF"/>
              </a:solidFill>
            </a:endParaRPr>
          </a:p>
        </p:txBody>
      </p:sp>
      <p:sp>
        <p:nvSpPr>
          <p:cNvPr id="8" name="Google Shape;749;p3">
            <a:extLst>
              <a:ext uri="{FF2B5EF4-FFF2-40B4-BE49-F238E27FC236}">
                <a16:creationId xmlns:a16="http://schemas.microsoft.com/office/drawing/2014/main" id="{C2E1182D-8164-7CC5-4E50-DE44750E4C80}"/>
              </a:ext>
            </a:extLst>
          </p:cNvPr>
          <p:cNvSpPr/>
          <p:nvPr/>
        </p:nvSpPr>
        <p:spPr>
          <a:xfrm rot="10800000" flipH="1">
            <a:off x="8404600" y="806235"/>
            <a:ext cx="195770" cy="91552"/>
          </a:xfrm>
          <a:prstGeom prst="triangle">
            <a:avLst>
              <a:gd name="adj" fmla="val 50000"/>
            </a:avLst>
          </a:prstGeom>
          <a:solidFill>
            <a:srgbClr val="EC3A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750;p3">
            <a:extLst>
              <a:ext uri="{FF2B5EF4-FFF2-40B4-BE49-F238E27FC236}">
                <a16:creationId xmlns:a16="http://schemas.microsoft.com/office/drawing/2014/main" id="{490E3FBA-612D-A37F-5CDE-7AF6565CF258}"/>
              </a:ext>
            </a:extLst>
          </p:cNvPr>
          <p:cNvSpPr/>
          <p:nvPr/>
        </p:nvSpPr>
        <p:spPr>
          <a:xfrm>
            <a:off x="3669520" y="971357"/>
            <a:ext cx="3078759" cy="5217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Google Shape;764;p3">
            <a:extLst>
              <a:ext uri="{FF2B5EF4-FFF2-40B4-BE49-F238E27FC236}">
                <a16:creationId xmlns:a16="http://schemas.microsoft.com/office/drawing/2014/main" id="{0F18AEF8-FE12-38F7-0931-223C81576D1F}"/>
              </a:ext>
            </a:extLst>
          </p:cNvPr>
          <p:cNvSpPr txBox="1"/>
          <p:nvPr/>
        </p:nvSpPr>
        <p:spPr>
          <a:xfrm>
            <a:off x="7388780" y="1061042"/>
            <a:ext cx="2386061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solidFill>
                  <a:srgbClr val="EC3A3B"/>
                </a:solidFill>
                <a:latin typeface="Cambria"/>
                <a:ea typeface="Cambria"/>
                <a:cs typeface="Cambria"/>
                <a:sym typeface="Cambria"/>
              </a:rPr>
              <a:t>Les interfaces </a:t>
            </a:r>
            <a:r>
              <a:rPr lang="en-US" sz="1300" b="1" dirty="0" err="1">
                <a:solidFill>
                  <a:srgbClr val="EC3A3B"/>
                </a:solidFill>
                <a:latin typeface="Cambria"/>
                <a:ea typeface="Cambria"/>
                <a:cs typeface="Cambria"/>
                <a:sym typeface="Cambria"/>
              </a:rPr>
              <a:t>graphiques</a:t>
            </a:r>
            <a:endParaRPr lang="fr-FR" dirty="0">
              <a:solidFill>
                <a:srgbClr val="EC3A3B"/>
              </a:solidFill>
            </a:endParaRPr>
          </a:p>
        </p:txBody>
      </p:sp>
      <p:sp>
        <p:nvSpPr>
          <p:cNvPr id="11" name="Google Shape;746;p3">
            <a:extLst>
              <a:ext uri="{FF2B5EF4-FFF2-40B4-BE49-F238E27FC236}">
                <a16:creationId xmlns:a16="http://schemas.microsoft.com/office/drawing/2014/main" id="{8D39180E-9049-6C4E-7D8B-0A3409363004}"/>
              </a:ext>
            </a:extLst>
          </p:cNvPr>
          <p:cNvSpPr/>
          <p:nvPr/>
        </p:nvSpPr>
        <p:spPr>
          <a:xfrm>
            <a:off x="6748279" y="966851"/>
            <a:ext cx="3451692" cy="52177"/>
          </a:xfrm>
          <a:prstGeom prst="rect">
            <a:avLst/>
          </a:prstGeom>
          <a:solidFill>
            <a:srgbClr val="EC3A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2153334-6648-1E5D-F220-F14A2B761F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50220" y="1662141"/>
            <a:ext cx="9688763" cy="47585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58043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24"/>
          <p:cNvSpPr/>
          <p:nvPr/>
        </p:nvSpPr>
        <p:spPr>
          <a:xfrm rot="10800000" flipH="1">
            <a:off x="0" y="6596385"/>
            <a:ext cx="12192000" cy="26161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9" name="Google Shape;1589;p24"/>
          <p:cNvSpPr/>
          <p:nvPr/>
        </p:nvSpPr>
        <p:spPr>
          <a:xfrm>
            <a:off x="252364" y="1108686"/>
            <a:ext cx="3417156" cy="715045"/>
          </a:xfrm>
          <a:prstGeom prst="roundRect">
            <a:avLst>
              <a:gd name="adj" fmla="val 16667"/>
            </a:avLst>
          </a:prstGeom>
          <a:solidFill>
            <a:srgbClr val="00153E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fr-FR" sz="18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Page de réinitialisation</a:t>
            </a:r>
            <a:r>
              <a:rPr lang="en-US" sz="18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 du mot de passe</a:t>
            </a:r>
            <a:endParaRPr dirty="0"/>
          </a:p>
        </p:txBody>
      </p:sp>
      <p:sp>
        <p:nvSpPr>
          <p:cNvPr id="1608" name="Google Shape;1608;p24"/>
          <p:cNvSpPr txBox="1">
            <a:spLocks noGrp="1"/>
          </p:cNvSpPr>
          <p:nvPr>
            <p:ph type="sldNum" idx="12"/>
          </p:nvPr>
        </p:nvSpPr>
        <p:spPr>
          <a:xfrm>
            <a:off x="4555222" y="6594847"/>
            <a:ext cx="3078760" cy="2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14</a:t>
            </a:r>
            <a:endParaRPr dirty="0"/>
          </a:p>
        </p:txBody>
      </p:sp>
      <p:grpSp>
        <p:nvGrpSpPr>
          <p:cNvPr id="26" name="Google Shape;1444;p20">
            <a:extLst>
              <a:ext uri="{FF2B5EF4-FFF2-40B4-BE49-F238E27FC236}">
                <a16:creationId xmlns:a16="http://schemas.microsoft.com/office/drawing/2014/main" id="{71A5A3DD-8E41-4FAD-AA9A-CCC1D18273C8}"/>
              </a:ext>
            </a:extLst>
          </p:cNvPr>
          <p:cNvGrpSpPr/>
          <p:nvPr/>
        </p:nvGrpSpPr>
        <p:grpSpPr>
          <a:xfrm>
            <a:off x="2796920" y="252005"/>
            <a:ext cx="7866999" cy="504057"/>
            <a:chOff x="841108" y="1294358"/>
            <a:chExt cx="7475308" cy="508077"/>
          </a:xfrm>
        </p:grpSpPr>
        <p:sp>
          <p:nvSpPr>
            <p:cNvPr id="27" name="Google Shape;1445;p20">
              <a:extLst>
                <a:ext uri="{FF2B5EF4-FFF2-40B4-BE49-F238E27FC236}">
                  <a16:creationId xmlns:a16="http://schemas.microsoft.com/office/drawing/2014/main" id="{475C73F4-4239-491F-840E-CFA301EBC5C7}"/>
                </a:ext>
              </a:extLst>
            </p:cNvPr>
            <p:cNvSpPr/>
            <p:nvPr/>
          </p:nvSpPr>
          <p:spPr>
            <a:xfrm rot="10800000" flipH="1">
              <a:off x="1921228" y="1294358"/>
              <a:ext cx="6008359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8" name="Google Shape;1446;p20">
              <a:extLst>
                <a:ext uri="{FF2B5EF4-FFF2-40B4-BE49-F238E27FC236}">
                  <a16:creationId xmlns:a16="http://schemas.microsoft.com/office/drawing/2014/main" id="{DDC4F907-DE3E-4931-9FC8-6858465A564C}"/>
                </a:ext>
              </a:extLst>
            </p:cNvPr>
            <p:cNvSpPr txBox="1"/>
            <p:nvPr/>
          </p:nvSpPr>
          <p:spPr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" name="Google Shape;1447;p20">
              <a:extLst>
                <a:ext uri="{FF2B5EF4-FFF2-40B4-BE49-F238E27FC236}">
                  <a16:creationId xmlns:a16="http://schemas.microsoft.com/office/drawing/2014/main" id="{A5E4680B-5844-49D0-BE2C-A6EECB38B39E}"/>
                </a:ext>
              </a:extLst>
            </p:cNvPr>
            <p:cNvSpPr txBox="1"/>
            <p:nvPr/>
          </p:nvSpPr>
          <p:spPr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0" name="Google Shape;1448;p20">
            <a:extLst>
              <a:ext uri="{FF2B5EF4-FFF2-40B4-BE49-F238E27FC236}">
                <a16:creationId xmlns:a16="http://schemas.microsoft.com/office/drawing/2014/main" id="{AC2E4F93-1461-403C-8774-D5FFD5B08340}"/>
              </a:ext>
            </a:extLst>
          </p:cNvPr>
          <p:cNvSpPr/>
          <p:nvPr/>
        </p:nvSpPr>
        <p:spPr>
          <a:xfrm>
            <a:off x="4092169" y="280184"/>
            <a:ext cx="357270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Réalisation et mise en œuvre</a:t>
            </a:r>
            <a:endParaRPr dirty="0"/>
          </a:p>
        </p:txBody>
      </p:sp>
      <p:sp>
        <p:nvSpPr>
          <p:cNvPr id="31" name="Google Shape;1449;p20">
            <a:extLst>
              <a:ext uri="{FF2B5EF4-FFF2-40B4-BE49-F238E27FC236}">
                <a16:creationId xmlns:a16="http://schemas.microsoft.com/office/drawing/2014/main" id="{736B6954-9901-40E1-A7AA-7DE5D49D15C4}"/>
              </a:ext>
            </a:extLst>
          </p:cNvPr>
          <p:cNvSpPr/>
          <p:nvPr/>
        </p:nvSpPr>
        <p:spPr>
          <a:xfrm>
            <a:off x="2885531" y="243458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III</a:t>
            </a:r>
            <a:endParaRPr dirty="0"/>
          </a:p>
        </p:txBody>
      </p:sp>
      <p:sp>
        <p:nvSpPr>
          <p:cNvPr id="33" name="Google Shape;1451;p20">
            <a:extLst>
              <a:ext uri="{FF2B5EF4-FFF2-40B4-BE49-F238E27FC236}">
                <a16:creationId xmlns:a16="http://schemas.microsoft.com/office/drawing/2014/main" id="{2003C12D-2208-4585-BE0D-C1541E8ADFBB}"/>
              </a:ext>
            </a:extLst>
          </p:cNvPr>
          <p:cNvSpPr/>
          <p:nvPr/>
        </p:nvSpPr>
        <p:spPr>
          <a:xfrm>
            <a:off x="1750862" y="241030"/>
            <a:ext cx="458233" cy="504056"/>
          </a:xfrm>
          <a:prstGeom prst="rect">
            <a:avLst/>
          </a:prstGeom>
          <a:solidFill>
            <a:srgbClr val="002060">
              <a:alpha val="8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endParaRPr/>
          </a:p>
        </p:txBody>
      </p:sp>
      <p:sp>
        <p:nvSpPr>
          <p:cNvPr id="34" name="Google Shape;1452;p20">
            <a:extLst>
              <a:ext uri="{FF2B5EF4-FFF2-40B4-BE49-F238E27FC236}">
                <a16:creationId xmlns:a16="http://schemas.microsoft.com/office/drawing/2014/main" id="{4699B16B-5888-40CE-9D9F-B8377C23F7CF}"/>
              </a:ext>
            </a:extLst>
          </p:cNvPr>
          <p:cNvSpPr/>
          <p:nvPr/>
        </p:nvSpPr>
        <p:spPr>
          <a:xfrm>
            <a:off x="2292864" y="238851"/>
            <a:ext cx="504056" cy="504056"/>
          </a:xfrm>
          <a:prstGeom prst="rect">
            <a:avLst/>
          </a:prstGeom>
          <a:solidFill>
            <a:srgbClr val="002060">
              <a:alpha val="8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</a:t>
            </a:r>
            <a:endParaRPr/>
          </a:p>
        </p:txBody>
      </p:sp>
      <p:sp>
        <p:nvSpPr>
          <p:cNvPr id="35" name="Google Shape;1453;p20">
            <a:extLst>
              <a:ext uri="{FF2B5EF4-FFF2-40B4-BE49-F238E27FC236}">
                <a16:creationId xmlns:a16="http://schemas.microsoft.com/office/drawing/2014/main" id="{5034216C-0666-4FA4-9E65-F98D2C85F495}"/>
              </a:ext>
            </a:extLst>
          </p:cNvPr>
          <p:cNvSpPr/>
          <p:nvPr/>
        </p:nvSpPr>
        <p:spPr>
          <a:xfrm>
            <a:off x="3478198" y="239037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IV</a:t>
            </a:r>
            <a:endParaRPr dirty="0"/>
          </a:p>
        </p:txBody>
      </p:sp>
      <p:sp>
        <p:nvSpPr>
          <p:cNvPr id="36" name="Google Shape;1457;p20">
            <a:extLst>
              <a:ext uri="{FF2B5EF4-FFF2-40B4-BE49-F238E27FC236}">
                <a16:creationId xmlns:a16="http://schemas.microsoft.com/office/drawing/2014/main" id="{8E787F24-BD78-4AEC-A971-5BA2EF6ECCAF}"/>
              </a:ext>
            </a:extLst>
          </p:cNvPr>
          <p:cNvSpPr/>
          <p:nvPr/>
        </p:nvSpPr>
        <p:spPr>
          <a:xfrm>
            <a:off x="10263873" y="235079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V</a:t>
            </a:r>
            <a:endParaRPr dirty="0"/>
          </a:p>
        </p:txBody>
      </p:sp>
      <p:sp>
        <p:nvSpPr>
          <p:cNvPr id="52" name="Google Shape;2138;p41">
            <a:extLst>
              <a:ext uri="{FF2B5EF4-FFF2-40B4-BE49-F238E27FC236}">
                <a16:creationId xmlns:a16="http://schemas.microsoft.com/office/drawing/2014/main" id="{E0DF990F-5EEC-44CC-ACC2-4D201F798907}"/>
              </a:ext>
            </a:extLst>
          </p:cNvPr>
          <p:cNvSpPr txBox="1"/>
          <p:nvPr/>
        </p:nvSpPr>
        <p:spPr>
          <a:xfrm>
            <a:off x="749446" y="6580999"/>
            <a:ext cx="2015067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Stage de fin d’études</a:t>
            </a:r>
            <a:endParaRPr dirty="0"/>
          </a:p>
        </p:txBody>
      </p:sp>
      <p:sp>
        <p:nvSpPr>
          <p:cNvPr id="7" name="Google Shape;748;p3">
            <a:extLst>
              <a:ext uri="{FF2B5EF4-FFF2-40B4-BE49-F238E27FC236}">
                <a16:creationId xmlns:a16="http://schemas.microsoft.com/office/drawing/2014/main" id="{A0237FB9-790B-1CF5-831C-82CD09751853}"/>
              </a:ext>
            </a:extLst>
          </p:cNvPr>
          <p:cNvSpPr txBox="1"/>
          <p:nvPr/>
        </p:nvSpPr>
        <p:spPr>
          <a:xfrm>
            <a:off x="3682143" y="1061043"/>
            <a:ext cx="3026438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Les technologies utilis</a:t>
            </a:r>
            <a:r>
              <a:rPr lang="fr-FR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é</a:t>
            </a:r>
            <a:r>
              <a:rPr lang="en-US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es</a:t>
            </a:r>
            <a:endParaRPr dirty="0">
              <a:solidFill>
                <a:srgbClr val="BFBFBF"/>
              </a:solidFill>
            </a:endParaRPr>
          </a:p>
        </p:txBody>
      </p:sp>
      <p:sp>
        <p:nvSpPr>
          <p:cNvPr id="8" name="Google Shape;749;p3">
            <a:extLst>
              <a:ext uri="{FF2B5EF4-FFF2-40B4-BE49-F238E27FC236}">
                <a16:creationId xmlns:a16="http://schemas.microsoft.com/office/drawing/2014/main" id="{C2E1182D-8164-7CC5-4E50-DE44750E4C80}"/>
              </a:ext>
            </a:extLst>
          </p:cNvPr>
          <p:cNvSpPr/>
          <p:nvPr/>
        </p:nvSpPr>
        <p:spPr>
          <a:xfrm rot="10800000" flipH="1">
            <a:off x="8404600" y="806235"/>
            <a:ext cx="195770" cy="91552"/>
          </a:xfrm>
          <a:prstGeom prst="triangle">
            <a:avLst>
              <a:gd name="adj" fmla="val 50000"/>
            </a:avLst>
          </a:prstGeom>
          <a:solidFill>
            <a:srgbClr val="EC3A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750;p3">
            <a:extLst>
              <a:ext uri="{FF2B5EF4-FFF2-40B4-BE49-F238E27FC236}">
                <a16:creationId xmlns:a16="http://schemas.microsoft.com/office/drawing/2014/main" id="{490E3FBA-612D-A37F-5CDE-7AF6565CF258}"/>
              </a:ext>
            </a:extLst>
          </p:cNvPr>
          <p:cNvSpPr/>
          <p:nvPr/>
        </p:nvSpPr>
        <p:spPr>
          <a:xfrm>
            <a:off x="3669520" y="971357"/>
            <a:ext cx="3078759" cy="5217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Google Shape;764;p3">
            <a:extLst>
              <a:ext uri="{FF2B5EF4-FFF2-40B4-BE49-F238E27FC236}">
                <a16:creationId xmlns:a16="http://schemas.microsoft.com/office/drawing/2014/main" id="{0F18AEF8-FE12-38F7-0931-223C81576D1F}"/>
              </a:ext>
            </a:extLst>
          </p:cNvPr>
          <p:cNvSpPr txBox="1"/>
          <p:nvPr/>
        </p:nvSpPr>
        <p:spPr>
          <a:xfrm>
            <a:off x="7388780" y="1061042"/>
            <a:ext cx="2386061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solidFill>
                  <a:srgbClr val="EC3A3B"/>
                </a:solidFill>
                <a:latin typeface="Cambria"/>
                <a:ea typeface="Cambria"/>
                <a:cs typeface="Cambria"/>
                <a:sym typeface="Cambria"/>
              </a:rPr>
              <a:t>Les interfaces </a:t>
            </a:r>
            <a:r>
              <a:rPr lang="en-US" sz="1300" b="1" dirty="0" err="1">
                <a:solidFill>
                  <a:srgbClr val="EC3A3B"/>
                </a:solidFill>
                <a:latin typeface="Cambria"/>
                <a:ea typeface="Cambria"/>
                <a:cs typeface="Cambria"/>
                <a:sym typeface="Cambria"/>
              </a:rPr>
              <a:t>graphiques</a:t>
            </a:r>
            <a:endParaRPr lang="fr-FR" dirty="0">
              <a:solidFill>
                <a:srgbClr val="EC3A3B"/>
              </a:solidFill>
            </a:endParaRPr>
          </a:p>
        </p:txBody>
      </p:sp>
      <p:sp>
        <p:nvSpPr>
          <p:cNvPr id="11" name="Google Shape;746;p3">
            <a:extLst>
              <a:ext uri="{FF2B5EF4-FFF2-40B4-BE49-F238E27FC236}">
                <a16:creationId xmlns:a16="http://schemas.microsoft.com/office/drawing/2014/main" id="{8D39180E-9049-6C4E-7D8B-0A3409363004}"/>
              </a:ext>
            </a:extLst>
          </p:cNvPr>
          <p:cNvSpPr/>
          <p:nvPr/>
        </p:nvSpPr>
        <p:spPr>
          <a:xfrm>
            <a:off x="6748279" y="966851"/>
            <a:ext cx="3451692" cy="52177"/>
          </a:xfrm>
          <a:prstGeom prst="rect">
            <a:avLst/>
          </a:prstGeom>
          <a:solidFill>
            <a:srgbClr val="EC3A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2153334-6648-1E5D-F220-F14A2B761F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47414" y="1926906"/>
            <a:ext cx="9687980" cy="45355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46844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24"/>
          <p:cNvSpPr/>
          <p:nvPr/>
        </p:nvSpPr>
        <p:spPr>
          <a:xfrm rot="10800000" flipH="1">
            <a:off x="0" y="6605263"/>
            <a:ext cx="12192000" cy="26161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9" name="Google Shape;1589;p24"/>
          <p:cNvSpPr/>
          <p:nvPr/>
        </p:nvSpPr>
        <p:spPr>
          <a:xfrm>
            <a:off x="252364" y="1108686"/>
            <a:ext cx="3137223" cy="715045"/>
          </a:xfrm>
          <a:prstGeom prst="roundRect">
            <a:avLst>
              <a:gd name="adj" fmla="val 16667"/>
            </a:avLst>
          </a:prstGeom>
          <a:solidFill>
            <a:srgbClr val="00153E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fr-FR" sz="18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Page de mise à</a:t>
            </a:r>
            <a:r>
              <a:rPr lang="en-US" sz="18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 jour du mot de passe</a:t>
            </a:r>
            <a:endParaRPr dirty="0"/>
          </a:p>
        </p:txBody>
      </p:sp>
      <p:sp>
        <p:nvSpPr>
          <p:cNvPr id="1608" name="Google Shape;1608;p24"/>
          <p:cNvSpPr txBox="1">
            <a:spLocks noGrp="1"/>
          </p:cNvSpPr>
          <p:nvPr>
            <p:ph type="sldNum" idx="12"/>
          </p:nvPr>
        </p:nvSpPr>
        <p:spPr>
          <a:xfrm>
            <a:off x="4555222" y="6594847"/>
            <a:ext cx="3078760" cy="2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15</a:t>
            </a:r>
            <a:endParaRPr dirty="0"/>
          </a:p>
        </p:txBody>
      </p:sp>
      <p:grpSp>
        <p:nvGrpSpPr>
          <p:cNvPr id="26" name="Google Shape;1444;p20">
            <a:extLst>
              <a:ext uri="{FF2B5EF4-FFF2-40B4-BE49-F238E27FC236}">
                <a16:creationId xmlns:a16="http://schemas.microsoft.com/office/drawing/2014/main" id="{71A5A3DD-8E41-4FAD-AA9A-CCC1D18273C8}"/>
              </a:ext>
            </a:extLst>
          </p:cNvPr>
          <p:cNvGrpSpPr/>
          <p:nvPr/>
        </p:nvGrpSpPr>
        <p:grpSpPr>
          <a:xfrm>
            <a:off x="2796920" y="252005"/>
            <a:ext cx="7866999" cy="504057"/>
            <a:chOff x="841108" y="1294358"/>
            <a:chExt cx="7475308" cy="508077"/>
          </a:xfrm>
        </p:grpSpPr>
        <p:sp>
          <p:nvSpPr>
            <p:cNvPr id="27" name="Google Shape;1445;p20">
              <a:extLst>
                <a:ext uri="{FF2B5EF4-FFF2-40B4-BE49-F238E27FC236}">
                  <a16:creationId xmlns:a16="http://schemas.microsoft.com/office/drawing/2014/main" id="{475C73F4-4239-491F-840E-CFA301EBC5C7}"/>
                </a:ext>
              </a:extLst>
            </p:cNvPr>
            <p:cNvSpPr/>
            <p:nvPr/>
          </p:nvSpPr>
          <p:spPr>
            <a:xfrm rot="10800000" flipH="1">
              <a:off x="1921228" y="1294358"/>
              <a:ext cx="6008359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8" name="Google Shape;1446;p20">
              <a:extLst>
                <a:ext uri="{FF2B5EF4-FFF2-40B4-BE49-F238E27FC236}">
                  <a16:creationId xmlns:a16="http://schemas.microsoft.com/office/drawing/2014/main" id="{DDC4F907-DE3E-4931-9FC8-6858465A564C}"/>
                </a:ext>
              </a:extLst>
            </p:cNvPr>
            <p:cNvSpPr txBox="1"/>
            <p:nvPr/>
          </p:nvSpPr>
          <p:spPr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" name="Google Shape;1447;p20">
              <a:extLst>
                <a:ext uri="{FF2B5EF4-FFF2-40B4-BE49-F238E27FC236}">
                  <a16:creationId xmlns:a16="http://schemas.microsoft.com/office/drawing/2014/main" id="{A5E4680B-5844-49D0-BE2C-A6EECB38B39E}"/>
                </a:ext>
              </a:extLst>
            </p:cNvPr>
            <p:cNvSpPr txBox="1"/>
            <p:nvPr/>
          </p:nvSpPr>
          <p:spPr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0" name="Google Shape;1448;p20">
            <a:extLst>
              <a:ext uri="{FF2B5EF4-FFF2-40B4-BE49-F238E27FC236}">
                <a16:creationId xmlns:a16="http://schemas.microsoft.com/office/drawing/2014/main" id="{AC2E4F93-1461-403C-8774-D5FFD5B08340}"/>
              </a:ext>
            </a:extLst>
          </p:cNvPr>
          <p:cNvSpPr/>
          <p:nvPr/>
        </p:nvSpPr>
        <p:spPr>
          <a:xfrm>
            <a:off x="4092169" y="280184"/>
            <a:ext cx="357270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Réalisation et mise en œuvre</a:t>
            </a:r>
            <a:endParaRPr dirty="0"/>
          </a:p>
        </p:txBody>
      </p:sp>
      <p:sp>
        <p:nvSpPr>
          <p:cNvPr id="31" name="Google Shape;1449;p20">
            <a:extLst>
              <a:ext uri="{FF2B5EF4-FFF2-40B4-BE49-F238E27FC236}">
                <a16:creationId xmlns:a16="http://schemas.microsoft.com/office/drawing/2014/main" id="{736B6954-9901-40E1-A7AA-7DE5D49D15C4}"/>
              </a:ext>
            </a:extLst>
          </p:cNvPr>
          <p:cNvSpPr/>
          <p:nvPr/>
        </p:nvSpPr>
        <p:spPr>
          <a:xfrm>
            <a:off x="2885531" y="243458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III</a:t>
            </a:r>
            <a:endParaRPr dirty="0"/>
          </a:p>
        </p:txBody>
      </p:sp>
      <p:sp>
        <p:nvSpPr>
          <p:cNvPr id="33" name="Google Shape;1451;p20">
            <a:extLst>
              <a:ext uri="{FF2B5EF4-FFF2-40B4-BE49-F238E27FC236}">
                <a16:creationId xmlns:a16="http://schemas.microsoft.com/office/drawing/2014/main" id="{2003C12D-2208-4585-BE0D-C1541E8ADFBB}"/>
              </a:ext>
            </a:extLst>
          </p:cNvPr>
          <p:cNvSpPr/>
          <p:nvPr/>
        </p:nvSpPr>
        <p:spPr>
          <a:xfrm>
            <a:off x="1750862" y="241030"/>
            <a:ext cx="458233" cy="504056"/>
          </a:xfrm>
          <a:prstGeom prst="rect">
            <a:avLst/>
          </a:prstGeom>
          <a:solidFill>
            <a:srgbClr val="002060">
              <a:alpha val="8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endParaRPr/>
          </a:p>
        </p:txBody>
      </p:sp>
      <p:sp>
        <p:nvSpPr>
          <p:cNvPr id="34" name="Google Shape;1452;p20">
            <a:extLst>
              <a:ext uri="{FF2B5EF4-FFF2-40B4-BE49-F238E27FC236}">
                <a16:creationId xmlns:a16="http://schemas.microsoft.com/office/drawing/2014/main" id="{4699B16B-5888-40CE-9D9F-B8377C23F7CF}"/>
              </a:ext>
            </a:extLst>
          </p:cNvPr>
          <p:cNvSpPr/>
          <p:nvPr/>
        </p:nvSpPr>
        <p:spPr>
          <a:xfrm>
            <a:off x="2292864" y="238851"/>
            <a:ext cx="504056" cy="504056"/>
          </a:xfrm>
          <a:prstGeom prst="rect">
            <a:avLst/>
          </a:prstGeom>
          <a:solidFill>
            <a:srgbClr val="002060">
              <a:alpha val="8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</a:t>
            </a:r>
            <a:endParaRPr/>
          </a:p>
        </p:txBody>
      </p:sp>
      <p:sp>
        <p:nvSpPr>
          <p:cNvPr id="35" name="Google Shape;1453;p20">
            <a:extLst>
              <a:ext uri="{FF2B5EF4-FFF2-40B4-BE49-F238E27FC236}">
                <a16:creationId xmlns:a16="http://schemas.microsoft.com/office/drawing/2014/main" id="{5034216C-0666-4FA4-9E65-F98D2C85F495}"/>
              </a:ext>
            </a:extLst>
          </p:cNvPr>
          <p:cNvSpPr/>
          <p:nvPr/>
        </p:nvSpPr>
        <p:spPr>
          <a:xfrm>
            <a:off x="3478198" y="239037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IV</a:t>
            </a:r>
            <a:endParaRPr dirty="0"/>
          </a:p>
        </p:txBody>
      </p:sp>
      <p:sp>
        <p:nvSpPr>
          <p:cNvPr id="36" name="Google Shape;1457;p20">
            <a:extLst>
              <a:ext uri="{FF2B5EF4-FFF2-40B4-BE49-F238E27FC236}">
                <a16:creationId xmlns:a16="http://schemas.microsoft.com/office/drawing/2014/main" id="{8E787F24-BD78-4AEC-A971-5BA2EF6ECCAF}"/>
              </a:ext>
            </a:extLst>
          </p:cNvPr>
          <p:cNvSpPr/>
          <p:nvPr/>
        </p:nvSpPr>
        <p:spPr>
          <a:xfrm>
            <a:off x="10263873" y="235079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V</a:t>
            </a:r>
            <a:endParaRPr dirty="0"/>
          </a:p>
        </p:txBody>
      </p:sp>
      <p:sp>
        <p:nvSpPr>
          <p:cNvPr id="52" name="Google Shape;2138;p41">
            <a:extLst>
              <a:ext uri="{FF2B5EF4-FFF2-40B4-BE49-F238E27FC236}">
                <a16:creationId xmlns:a16="http://schemas.microsoft.com/office/drawing/2014/main" id="{E0DF990F-5EEC-44CC-ACC2-4D201F798907}"/>
              </a:ext>
            </a:extLst>
          </p:cNvPr>
          <p:cNvSpPr txBox="1"/>
          <p:nvPr/>
        </p:nvSpPr>
        <p:spPr>
          <a:xfrm>
            <a:off x="749446" y="6580999"/>
            <a:ext cx="2015067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Stage de fin d’études</a:t>
            </a:r>
            <a:endParaRPr dirty="0"/>
          </a:p>
        </p:txBody>
      </p:sp>
      <p:sp>
        <p:nvSpPr>
          <p:cNvPr id="7" name="Google Shape;748;p3">
            <a:extLst>
              <a:ext uri="{FF2B5EF4-FFF2-40B4-BE49-F238E27FC236}">
                <a16:creationId xmlns:a16="http://schemas.microsoft.com/office/drawing/2014/main" id="{A0237FB9-790B-1CF5-831C-82CD09751853}"/>
              </a:ext>
            </a:extLst>
          </p:cNvPr>
          <p:cNvSpPr txBox="1"/>
          <p:nvPr/>
        </p:nvSpPr>
        <p:spPr>
          <a:xfrm>
            <a:off x="3682143" y="1061043"/>
            <a:ext cx="3026438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Les technologies utilis</a:t>
            </a:r>
            <a:r>
              <a:rPr lang="fr-FR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é</a:t>
            </a:r>
            <a:r>
              <a:rPr lang="en-US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es</a:t>
            </a:r>
            <a:endParaRPr dirty="0">
              <a:solidFill>
                <a:srgbClr val="BFBFBF"/>
              </a:solidFill>
            </a:endParaRPr>
          </a:p>
        </p:txBody>
      </p:sp>
      <p:sp>
        <p:nvSpPr>
          <p:cNvPr id="8" name="Google Shape;749;p3">
            <a:extLst>
              <a:ext uri="{FF2B5EF4-FFF2-40B4-BE49-F238E27FC236}">
                <a16:creationId xmlns:a16="http://schemas.microsoft.com/office/drawing/2014/main" id="{C2E1182D-8164-7CC5-4E50-DE44750E4C80}"/>
              </a:ext>
            </a:extLst>
          </p:cNvPr>
          <p:cNvSpPr/>
          <p:nvPr/>
        </p:nvSpPr>
        <p:spPr>
          <a:xfrm rot="10800000" flipH="1">
            <a:off x="8404600" y="806235"/>
            <a:ext cx="195770" cy="91552"/>
          </a:xfrm>
          <a:prstGeom prst="triangle">
            <a:avLst>
              <a:gd name="adj" fmla="val 50000"/>
            </a:avLst>
          </a:prstGeom>
          <a:solidFill>
            <a:srgbClr val="EC3A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750;p3">
            <a:extLst>
              <a:ext uri="{FF2B5EF4-FFF2-40B4-BE49-F238E27FC236}">
                <a16:creationId xmlns:a16="http://schemas.microsoft.com/office/drawing/2014/main" id="{490E3FBA-612D-A37F-5CDE-7AF6565CF258}"/>
              </a:ext>
            </a:extLst>
          </p:cNvPr>
          <p:cNvSpPr/>
          <p:nvPr/>
        </p:nvSpPr>
        <p:spPr>
          <a:xfrm>
            <a:off x="3669520" y="971357"/>
            <a:ext cx="3078759" cy="5217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Google Shape;764;p3">
            <a:extLst>
              <a:ext uri="{FF2B5EF4-FFF2-40B4-BE49-F238E27FC236}">
                <a16:creationId xmlns:a16="http://schemas.microsoft.com/office/drawing/2014/main" id="{0F18AEF8-FE12-38F7-0931-223C81576D1F}"/>
              </a:ext>
            </a:extLst>
          </p:cNvPr>
          <p:cNvSpPr txBox="1"/>
          <p:nvPr/>
        </p:nvSpPr>
        <p:spPr>
          <a:xfrm>
            <a:off x="7388780" y="1061042"/>
            <a:ext cx="2386061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solidFill>
                  <a:srgbClr val="EC3A3B"/>
                </a:solidFill>
                <a:latin typeface="Cambria"/>
                <a:ea typeface="Cambria"/>
                <a:cs typeface="Cambria"/>
                <a:sym typeface="Cambria"/>
              </a:rPr>
              <a:t>Les interfaces </a:t>
            </a:r>
            <a:r>
              <a:rPr lang="en-US" sz="1300" b="1" dirty="0" err="1">
                <a:solidFill>
                  <a:srgbClr val="EC3A3B"/>
                </a:solidFill>
                <a:latin typeface="Cambria"/>
                <a:ea typeface="Cambria"/>
                <a:cs typeface="Cambria"/>
                <a:sym typeface="Cambria"/>
              </a:rPr>
              <a:t>graphiques</a:t>
            </a:r>
            <a:endParaRPr lang="fr-FR" dirty="0">
              <a:solidFill>
                <a:srgbClr val="EC3A3B"/>
              </a:solidFill>
            </a:endParaRPr>
          </a:p>
        </p:txBody>
      </p:sp>
      <p:sp>
        <p:nvSpPr>
          <p:cNvPr id="11" name="Google Shape;746;p3">
            <a:extLst>
              <a:ext uri="{FF2B5EF4-FFF2-40B4-BE49-F238E27FC236}">
                <a16:creationId xmlns:a16="http://schemas.microsoft.com/office/drawing/2014/main" id="{8D39180E-9049-6C4E-7D8B-0A3409363004}"/>
              </a:ext>
            </a:extLst>
          </p:cNvPr>
          <p:cNvSpPr/>
          <p:nvPr/>
        </p:nvSpPr>
        <p:spPr>
          <a:xfrm>
            <a:off x="6748279" y="966851"/>
            <a:ext cx="3451692" cy="52177"/>
          </a:xfrm>
          <a:prstGeom prst="rect">
            <a:avLst/>
          </a:prstGeom>
          <a:solidFill>
            <a:srgbClr val="EC3A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0F7C5E-B90F-BDF0-6133-0EFD1610C5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95386" y="1908881"/>
            <a:ext cx="9598431" cy="45355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56397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24"/>
          <p:cNvSpPr/>
          <p:nvPr/>
        </p:nvSpPr>
        <p:spPr>
          <a:xfrm rot="10800000" flipH="1">
            <a:off x="0" y="6605263"/>
            <a:ext cx="12192000" cy="26161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9" name="Google Shape;1589;p24"/>
          <p:cNvSpPr/>
          <p:nvPr/>
        </p:nvSpPr>
        <p:spPr>
          <a:xfrm>
            <a:off x="252363" y="1215589"/>
            <a:ext cx="3137224" cy="408578"/>
          </a:xfrm>
          <a:prstGeom prst="roundRect">
            <a:avLst>
              <a:gd name="adj" fmla="val 16667"/>
            </a:avLst>
          </a:prstGeom>
          <a:solidFill>
            <a:srgbClr val="00153E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lvl="0" indent="-342900">
              <a:buClr>
                <a:schemeClr val="lt1"/>
              </a:buClr>
              <a:buSzPts val="1800"/>
              <a:buFont typeface="Arial"/>
              <a:buChar char="•"/>
            </a:pPr>
            <a:r>
              <a:rPr lang="fr-FR" sz="18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Page des tâches</a:t>
            </a:r>
            <a:r>
              <a:rPr lang="en-US" sz="18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r>
              <a:rPr lang="fr-FR" sz="18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du jour</a:t>
            </a:r>
            <a:endParaRPr dirty="0"/>
          </a:p>
        </p:txBody>
      </p:sp>
      <p:sp>
        <p:nvSpPr>
          <p:cNvPr id="1608" name="Google Shape;1608;p24"/>
          <p:cNvSpPr txBox="1">
            <a:spLocks noGrp="1"/>
          </p:cNvSpPr>
          <p:nvPr>
            <p:ph type="sldNum" idx="12"/>
          </p:nvPr>
        </p:nvSpPr>
        <p:spPr>
          <a:xfrm>
            <a:off x="4555222" y="6594847"/>
            <a:ext cx="3078760" cy="2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16</a:t>
            </a:r>
            <a:endParaRPr dirty="0"/>
          </a:p>
        </p:txBody>
      </p:sp>
      <p:grpSp>
        <p:nvGrpSpPr>
          <p:cNvPr id="26" name="Google Shape;1444;p20">
            <a:extLst>
              <a:ext uri="{FF2B5EF4-FFF2-40B4-BE49-F238E27FC236}">
                <a16:creationId xmlns:a16="http://schemas.microsoft.com/office/drawing/2014/main" id="{71A5A3DD-8E41-4FAD-AA9A-CCC1D18273C8}"/>
              </a:ext>
            </a:extLst>
          </p:cNvPr>
          <p:cNvGrpSpPr/>
          <p:nvPr/>
        </p:nvGrpSpPr>
        <p:grpSpPr>
          <a:xfrm>
            <a:off x="2796920" y="252005"/>
            <a:ext cx="7866999" cy="504057"/>
            <a:chOff x="841108" y="1294358"/>
            <a:chExt cx="7475308" cy="508077"/>
          </a:xfrm>
        </p:grpSpPr>
        <p:sp>
          <p:nvSpPr>
            <p:cNvPr id="27" name="Google Shape;1445;p20">
              <a:extLst>
                <a:ext uri="{FF2B5EF4-FFF2-40B4-BE49-F238E27FC236}">
                  <a16:creationId xmlns:a16="http://schemas.microsoft.com/office/drawing/2014/main" id="{475C73F4-4239-491F-840E-CFA301EBC5C7}"/>
                </a:ext>
              </a:extLst>
            </p:cNvPr>
            <p:cNvSpPr/>
            <p:nvPr/>
          </p:nvSpPr>
          <p:spPr>
            <a:xfrm rot="10800000" flipH="1">
              <a:off x="1921228" y="1294358"/>
              <a:ext cx="6008359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8" name="Google Shape;1446;p20">
              <a:extLst>
                <a:ext uri="{FF2B5EF4-FFF2-40B4-BE49-F238E27FC236}">
                  <a16:creationId xmlns:a16="http://schemas.microsoft.com/office/drawing/2014/main" id="{DDC4F907-DE3E-4931-9FC8-6858465A564C}"/>
                </a:ext>
              </a:extLst>
            </p:cNvPr>
            <p:cNvSpPr txBox="1"/>
            <p:nvPr/>
          </p:nvSpPr>
          <p:spPr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" name="Google Shape;1447;p20">
              <a:extLst>
                <a:ext uri="{FF2B5EF4-FFF2-40B4-BE49-F238E27FC236}">
                  <a16:creationId xmlns:a16="http://schemas.microsoft.com/office/drawing/2014/main" id="{A5E4680B-5844-49D0-BE2C-A6EECB38B39E}"/>
                </a:ext>
              </a:extLst>
            </p:cNvPr>
            <p:cNvSpPr txBox="1"/>
            <p:nvPr/>
          </p:nvSpPr>
          <p:spPr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0" name="Google Shape;1448;p20">
            <a:extLst>
              <a:ext uri="{FF2B5EF4-FFF2-40B4-BE49-F238E27FC236}">
                <a16:creationId xmlns:a16="http://schemas.microsoft.com/office/drawing/2014/main" id="{AC2E4F93-1461-403C-8774-D5FFD5B08340}"/>
              </a:ext>
            </a:extLst>
          </p:cNvPr>
          <p:cNvSpPr/>
          <p:nvPr/>
        </p:nvSpPr>
        <p:spPr>
          <a:xfrm>
            <a:off x="4092169" y="280184"/>
            <a:ext cx="357270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Réalisation et mise en œuvre</a:t>
            </a:r>
            <a:endParaRPr dirty="0"/>
          </a:p>
        </p:txBody>
      </p:sp>
      <p:sp>
        <p:nvSpPr>
          <p:cNvPr id="31" name="Google Shape;1449;p20">
            <a:extLst>
              <a:ext uri="{FF2B5EF4-FFF2-40B4-BE49-F238E27FC236}">
                <a16:creationId xmlns:a16="http://schemas.microsoft.com/office/drawing/2014/main" id="{736B6954-9901-40E1-A7AA-7DE5D49D15C4}"/>
              </a:ext>
            </a:extLst>
          </p:cNvPr>
          <p:cNvSpPr/>
          <p:nvPr/>
        </p:nvSpPr>
        <p:spPr>
          <a:xfrm>
            <a:off x="2885531" y="243458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III</a:t>
            </a:r>
            <a:endParaRPr dirty="0"/>
          </a:p>
        </p:txBody>
      </p:sp>
      <p:sp>
        <p:nvSpPr>
          <p:cNvPr id="33" name="Google Shape;1451;p20">
            <a:extLst>
              <a:ext uri="{FF2B5EF4-FFF2-40B4-BE49-F238E27FC236}">
                <a16:creationId xmlns:a16="http://schemas.microsoft.com/office/drawing/2014/main" id="{2003C12D-2208-4585-BE0D-C1541E8ADFBB}"/>
              </a:ext>
            </a:extLst>
          </p:cNvPr>
          <p:cNvSpPr/>
          <p:nvPr/>
        </p:nvSpPr>
        <p:spPr>
          <a:xfrm>
            <a:off x="1750862" y="241030"/>
            <a:ext cx="458233" cy="504056"/>
          </a:xfrm>
          <a:prstGeom prst="rect">
            <a:avLst/>
          </a:prstGeom>
          <a:solidFill>
            <a:srgbClr val="002060">
              <a:alpha val="8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endParaRPr/>
          </a:p>
        </p:txBody>
      </p:sp>
      <p:sp>
        <p:nvSpPr>
          <p:cNvPr id="34" name="Google Shape;1452;p20">
            <a:extLst>
              <a:ext uri="{FF2B5EF4-FFF2-40B4-BE49-F238E27FC236}">
                <a16:creationId xmlns:a16="http://schemas.microsoft.com/office/drawing/2014/main" id="{4699B16B-5888-40CE-9D9F-B8377C23F7CF}"/>
              </a:ext>
            </a:extLst>
          </p:cNvPr>
          <p:cNvSpPr/>
          <p:nvPr/>
        </p:nvSpPr>
        <p:spPr>
          <a:xfrm>
            <a:off x="2292864" y="238851"/>
            <a:ext cx="504056" cy="504056"/>
          </a:xfrm>
          <a:prstGeom prst="rect">
            <a:avLst/>
          </a:prstGeom>
          <a:solidFill>
            <a:srgbClr val="002060">
              <a:alpha val="8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</a:t>
            </a:r>
            <a:endParaRPr/>
          </a:p>
        </p:txBody>
      </p:sp>
      <p:sp>
        <p:nvSpPr>
          <p:cNvPr id="35" name="Google Shape;1453;p20">
            <a:extLst>
              <a:ext uri="{FF2B5EF4-FFF2-40B4-BE49-F238E27FC236}">
                <a16:creationId xmlns:a16="http://schemas.microsoft.com/office/drawing/2014/main" id="{5034216C-0666-4FA4-9E65-F98D2C85F495}"/>
              </a:ext>
            </a:extLst>
          </p:cNvPr>
          <p:cNvSpPr/>
          <p:nvPr/>
        </p:nvSpPr>
        <p:spPr>
          <a:xfrm>
            <a:off x="3478198" y="239037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IV</a:t>
            </a:r>
            <a:endParaRPr dirty="0"/>
          </a:p>
        </p:txBody>
      </p:sp>
      <p:sp>
        <p:nvSpPr>
          <p:cNvPr id="36" name="Google Shape;1457;p20">
            <a:extLst>
              <a:ext uri="{FF2B5EF4-FFF2-40B4-BE49-F238E27FC236}">
                <a16:creationId xmlns:a16="http://schemas.microsoft.com/office/drawing/2014/main" id="{8E787F24-BD78-4AEC-A971-5BA2EF6ECCAF}"/>
              </a:ext>
            </a:extLst>
          </p:cNvPr>
          <p:cNvSpPr/>
          <p:nvPr/>
        </p:nvSpPr>
        <p:spPr>
          <a:xfrm>
            <a:off x="10263873" y="235079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V</a:t>
            </a:r>
            <a:endParaRPr dirty="0"/>
          </a:p>
        </p:txBody>
      </p:sp>
      <p:sp>
        <p:nvSpPr>
          <p:cNvPr id="52" name="Google Shape;2138;p41">
            <a:extLst>
              <a:ext uri="{FF2B5EF4-FFF2-40B4-BE49-F238E27FC236}">
                <a16:creationId xmlns:a16="http://schemas.microsoft.com/office/drawing/2014/main" id="{E0DF990F-5EEC-44CC-ACC2-4D201F798907}"/>
              </a:ext>
            </a:extLst>
          </p:cNvPr>
          <p:cNvSpPr txBox="1"/>
          <p:nvPr/>
        </p:nvSpPr>
        <p:spPr>
          <a:xfrm>
            <a:off x="749446" y="6580999"/>
            <a:ext cx="2015067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Stage de fin d’études</a:t>
            </a:r>
            <a:endParaRPr dirty="0"/>
          </a:p>
        </p:txBody>
      </p:sp>
      <p:sp>
        <p:nvSpPr>
          <p:cNvPr id="7" name="Google Shape;748;p3">
            <a:extLst>
              <a:ext uri="{FF2B5EF4-FFF2-40B4-BE49-F238E27FC236}">
                <a16:creationId xmlns:a16="http://schemas.microsoft.com/office/drawing/2014/main" id="{A0237FB9-790B-1CF5-831C-82CD09751853}"/>
              </a:ext>
            </a:extLst>
          </p:cNvPr>
          <p:cNvSpPr txBox="1"/>
          <p:nvPr/>
        </p:nvSpPr>
        <p:spPr>
          <a:xfrm>
            <a:off x="3682143" y="1061043"/>
            <a:ext cx="3026438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Les technologies utilis</a:t>
            </a:r>
            <a:r>
              <a:rPr lang="fr-FR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é</a:t>
            </a:r>
            <a:r>
              <a:rPr lang="en-US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es</a:t>
            </a:r>
            <a:endParaRPr dirty="0">
              <a:solidFill>
                <a:srgbClr val="BFBFBF"/>
              </a:solidFill>
            </a:endParaRPr>
          </a:p>
        </p:txBody>
      </p:sp>
      <p:sp>
        <p:nvSpPr>
          <p:cNvPr id="8" name="Google Shape;749;p3">
            <a:extLst>
              <a:ext uri="{FF2B5EF4-FFF2-40B4-BE49-F238E27FC236}">
                <a16:creationId xmlns:a16="http://schemas.microsoft.com/office/drawing/2014/main" id="{C2E1182D-8164-7CC5-4E50-DE44750E4C80}"/>
              </a:ext>
            </a:extLst>
          </p:cNvPr>
          <p:cNvSpPr/>
          <p:nvPr/>
        </p:nvSpPr>
        <p:spPr>
          <a:xfrm rot="10800000" flipH="1">
            <a:off x="8404600" y="806235"/>
            <a:ext cx="195770" cy="91552"/>
          </a:xfrm>
          <a:prstGeom prst="triangle">
            <a:avLst>
              <a:gd name="adj" fmla="val 50000"/>
            </a:avLst>
          </a:prstGeom>
          <a:solidFill>
            <a:srgbClr val="EC3A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750;p3">
            <a:extLst>
              <a:ext uri="{FF2B5EF4-FFF2-40B4-BE49-F238E27FC236}">
                <a16:creationId xmlns:a16="http://schemas.microsoft.com/office/drawing/2014/main" id="{490E3FBA-612D-A37F-5CDE-7AF6565CF258}"/>
              </a:ext>
            </a:extLst>
          </p:cNvPr>
          <p:cNvSpPr/>
          <p:nvPr/>
        </p:nvSpPr>
        <p:spPr>
          <a:xfrm>
            <a:off x="3669520" y="971357"/>
            <a:ext cx="3078759" cy="5217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Google Shape;764;p3">
            <a:extLst>
              <a:ext uri="{FF2B5EF4-FFF2-40B4-BE49-F238E27FC236}">
                <a16:creationId xmlns:a16="http://schemas.microsoft.com/office/drawing/2014/main" id="{0F18AEF8-FE12-38F7-0931-223C81576D1F}"/>
              </a:ext>
            </a:extLst>
          </p:cNvPr>
          <p:cNvSpPr txBox="1"/>
          <p:nvPr/>
        </p:nvSpPr>
        <p:spPr>
          <a:xfrm>
            <a:off x="7388780" y="1061042"/>
            <a:ext cx="2386061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solidFill>
                  <a:srgbClr val="EC3A3B"/>
                </a:solidFill>
                <a:latin typeface="Cambria"/>
                <a:ea typeface="Cambria"/>
                <a:cs typeface="Cambria"/>
                <a:sym typeface="Cambria"/>
              </a:rPr>
              <a:t>Les interfaces </a:t>
            </a:r>
            <a:r>
              <a:rPr lang="en-US" sz="1300" b="1" dirty="0" err="1">
                <a:solidFill>
                  <a:srgbClr val="EC3A3B"/>
                </a:solidFill>
                <a:latin typeface="Cambria"/>
                <a:ea typeface="Cambria"/>
                <a:cs typeface="Cambria"/>
                <a:sym typeface="Cambria"/>
              </a:rPr>
              <a:t>graphiques</a:t>
            </a:r>
            <a:endParaRPr lang="fr-FR" dirty="0">
              <a:solidFill>
                <a:srgbClr val="EC3A3B"/>
              </a:solidFill>
            </a:endParaRPr>
          </a:p>
        </p:txBody>
      </p:sp>
      <p:sp>
        <p:nvSpPr>
          <p:cNvPr id="11" name="Google Shape;746;p3">
            <a:extLst>
              <a:ext uri="{FF2B5EF4-FFF2-40B4-BE49-F238E27FC236}">
                <a16:creationId xmlns:a16="http://schemas.microsoft.com/office/drawing/2014/main" id="{8D39180E-9049-6C4E-7D8B-0A3409363004}"/>
              </a:ext>
            </a:extLst>
          </p:cNvPr>
          <p:cNvSpPr/>
          <p:nvPr/>
        </p:nvSpPr>
        <p:spPr>
          <a:xfrm>
            <a:off x="6748279" y="966851"/>
            <a:ext cx="3451692" cy="52177"/>
          </a:xfrm>
          <a:prstGeom prst="rect">
            <a:avLst/>
          </a:prstGeom>
          <a:solidFill>
            <a:srgbClr val="EC3A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0F7C5E-B90F-BDF0-6133-0EFD1610C5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72404" y="1812917"/>
            <a:ext cx="9244396" cy="46314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BB6FC9-928F-0846-D9EB-C7AFB7D11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618" y="1829843"/>
            <a:ext cx="9244396" cy="46522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BDB5E5-4DD7-DBA4-AA64-4877F7019B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67618" y="1837181"/>
            <a:ext cx="9244396" cy="46314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850EF0-8FA0-459F-C782-4D85F4ED0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2832" y="1812915"/>
            <a:ext cx="9244396" cy="4663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20B2B4-2DDB-B936-DA80-135D788C4F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62832" y="1828301"/>
            <a:ext cx="9244396" cy="46314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0FE965-A00D-DC3A-0529-9DA367384D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0730" y="1788652"/>
            <a:ext cx="9283652" cy="46550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FFB3F4-9662-9971-96E3-E8BCE87A6F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83777" y="1812565"/>
            <a:ext cx="9244396" cy="46314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22023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24"/>
          <p:cNvSpPr/>
          <p:nvPr/>
        </p:nvSpPr>
        <p:spPr>
          <a:xfrm rot="10800000" flipH="1">
            <a:off x="0" y="6596385"/>
            <a:ext cx="12192000" cy="26161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9" name="Google Shape;1589;p24"/>
          <p:cNvSpPr/>
          <p:nvPr/>
        </p:nvSpPr>
        <p:spPr>
          <a:xfrm>
            <a:off x="252364" y="1108686"/>
            <a:ext cx="3417156" cy="715045"/>
          </a:xfrm>
          <a:prstGeom prst="roundRect">
            <a:avLst>
              <a:gd name="adj" fmla="val 16667"/>
            </a:avLst>
          </a:prstGeom>
          <a:solidFill>
            <a:srgbClr val="00153E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fr-FR" sz="18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Page des tâches</a:t>
            </a:r>
            <a:r>
              <a:rPr lang="en-US" sz="18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r>
              <a:rPr lang="fr-FR" sz="18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à</a:t>
            </a:r>
            <a:r>
              <a:rPr lang="en-US" sz="18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r>
              <a:rPr lang="fr-FR" sz="18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effectuer</a:t>
            </a:r>
            <a:r>
              <a:rPr lang="en-US" sz="18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 ult</a:t>
            </a:r>
            <a:r>
              <a:rPr lang="fr-FR" sz="1800" dirty="0" err="1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érieurement</a:t>
            </a:r>
            <a:endParaRPr lang="fr-FR" dirty="0"/>
          </a:p>
        </p:txBody>
      </p:sp>
      <p:sp>
        <p:nvSpPr>
          <p:cNvPr id="1608" name="Google Shape;1608;p24"/>
          <p:cNvSpPr txBox="1">
            <a:spLocks noGrp="1"/>
          </p:cNvSpPr>
          <p:nvPr>
            <p:ph type="sldNum" idx="12"/>
          </p:nvPr>
        </p:nvSpPr>
        <p:spPr>
          <a:xfrm>
            <a:off x="4555222" y="6594847"/>
            <a:ext cx="3078760" cy="2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FFFFFF"/>
                </a:solidFill>
                <a:latin typeface="Cambria"/>
                <a:ea typeface="Cambria"/>
                <a:sym typeface="Cambria"/>
              </a:rPr>
              <a:t>17</a:t>
            </a:r>
            <a:endParaRPr dirty="0"/>
          </a:p>
        </p:txBody>
      </p:sp>
      <p:grpSp>
        <p:nvGrpSpPr>
          <p:cNvPr id="26" name="Google Shape;1444;p20">
            <a:extLst>
              <a:ext uri="{FF2B5EF4-FFF2-40B4-BE49-F238E27FC236}">
                <a16:creationId xmlns:a16="http://schemas.microsoft.com/office/drawing/2014/main" id="{71A5A3DD-8E41-4FAD-AA9A-CCC1D18273C8}"/>
              </a:ext>
            </a:extLst>
          </p:cNvPr>
          <p:cNvGrpSpPr/>
          <p:nvPr/>
        </p:nvGrpSpPr>
        <p:grpSpPr>
          <a:xfrm>
            <a:off x="2796920" y="252005"/>
            <a:ext cx="7866999" cy="504057"/>
            <a:chOff x="841108" y="1294358"/>
            <a:chExt cx="7475308" cy="508077"/>
          </a:xfrm>
        </p:grpSpPr>
        <p:sp>
          <p:nvSpPr>
            <p:cNvPr id="27" name="Google Shape;1445;p20">
              <a:extLst>
                <a:ext uri="{FF2B5EF4-FFF2-40B4-BE49-F238E27FC236}">
                  <a16:creationId xmlns:a16="http://schemas.microsoft.com/office/drawing/2014/main" id="{475C73F4-4239-491F-840E-CFA301EBC5C7}"/>
                </a:ext>
              </a:extLst>
            </p:cNvPr>
            <p:cNvSpPr/>
            <p:nvPr/>
          </p:nvSpPr>
          <p:spPr>
            <a:xfrm rot="10800000" flipH="1">
              <a:off x="1921228" y="1294358"/>
              <a:ext cx="6008359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8" name="Google Shape;1446;p20">
              <a:extLst>
                <a:ext uri="{FF2B5EF4-FFF2-40B4-BE49-F238E27FC236}">
                  <a16:creationId xmlns:a16="http://schemas.microsoft.com/office/drawing/2014/main" id="{DDC4F907-DE3E-4931-9FC8-6858465A564C}"/>
                </a:ext>
              </a:extLst>
            </p:cNvPr>
            <p:cNvSpPr txBox="1"/>
            <p:nvPr/>
          </p:nvSpPr>
          <p:spPr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" name="Google Shape;1447;p20">
              <a:extLst>
                <a:ext uri="{FF2B5EF4-FFF2-40B4-BE49-F238E27FC236}">
                  <a16:creationId xmlns:a16="http://schemas.microsoft.com/office/drawing/2014/main" id="{A5E4680B-5844-49D0-BE2C-A6EECB38B39E}"/>
                </a:ext>
              </a:extLst>
            </p:cNvPr>
            <p:cNvSpPr txBox="1"/>
            <p:nvPr/>
          </p:nvSpPr>
          <p:spPr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0" name="Google Shape;1448;p20">
            <a:extLst>
              <a:ext uri="{FF2B5EF4-FFF2-40B4-BE49-F238E27FC236}">
                <a16:creationId xmlns:a16="http://schemas.microsoft.com/office/drawing/2014/main" id="{AC2E4F93-1461-403C-8774-D5FFD5B08340}"/>
              </a:ext>
            </a:extLst>
          </p:cNvPr>
          <p:cNvSpPr/>
          <p:nvPr/>
        </p:nvSpPr>
        <p:spPr>
          <a:xfrm>
            <a:off x="4092169" y="280184"/>
            <a:ext cx="357270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Réalisation et mise en œuvre</a:t>
            </a:r>
            <a:endParaRPr dirty="0"/>
          </a:p>
        </p:txBody>
      </p:sp>
      <p:sp>
        <p:nvSpPr>
          <p:cNvPr id="31" name="Google Shape;1449;p20">
            <a:extLst>
              <a:ext uri="{FF2B5EF4-FFF2-40B4-BE49-F238E27FC236}">
                <a16:creationId xmlns:a16="http://schemas.microsoft.com/office/drawing/2014/main" id="{736B6954-9901-40E1-A7AA-7DE5D49D15C4}"/>
              </a:ext>
            </a:extLst>
          </p:cNvPr>
          <p:cNvSpPr/>
          <p:nvPr/>
        </p:nvSpPr>
        <p:spPr>
          <a:xfrm>
            <a:off x="2885531" y="243458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III</a:t>
            </a:r>
            <a:endParaRPr dirty="0"/>
          </a:p>
        </p:txBody>
      </p:sp>
      <p:sp>
        <p:nvSpPr>
          <p:cNvPr id="33" name="Google Shape;1451;p20">
            <a:extLst>
              <a:ext uri="{FF2B5EF4-FFF2-40B4-BE49-F238E27FC236}">
                <a16:creationId xmlns:a16="http://schemas.microsoft.com/office/drawing/2014/main" id="{2003C12D-2208-4585-BE0D-C1541E8ADFBB}"/>
              </a:ext>
            </a:extLst>
          </p:cNvPr>
          <p:cNvSpPr/>
          <p:nvPr/>
        </p:nvSpPr>
        <p:spPr>
          <a:xfrm>
            <a:off x="1750862" y="241030"/>
            <a:ext cx="458233" cy="504056"/>
          </a:xfrm>
          <a:prstGeom prst="rect">
            <a:avLst/>
          </a:prstGeom>
          <a:solidFill>
            <a:srgbClr val="002060">
              <a:alpha val="8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endParaRPr/>
          </a:p>
        </p:txBody>
      </p:sp>
      <p:sp>
        <p:nvSpPr>
          <p:cNvPr id="34" name="Google Shape;1452;p20">
            <a:extLst>
              <a:ext uri="{FF2B5EF4-FFF2-40B4-BE49-F238E27FC236}">
                <a16:creationId xmlns:a16="http://schemas.microsoft.com/office/drawing/2014/main" id="{4699B16B-5888-40CE-9D9F-B8377C23F7CF}"/>
              </a:ext>
            </a:extLst>
          </p:cNvPr>
          <p:cNvSpPr/>
          <p:nvPr/>
        </p:nvSpPr>
        <p:spPr>
          <a:xfrm>
            <a:off x="2292864" y="238851"/>
            <a:ext cx="504056" cy="504056"/>
          </a:xfrm>
          <a:prstGeom prst="rect">
            <a:avLst/>
          </a:prstGeom>
          <a:solidFill>
            <a:srgbClr val="002060">
              <a:alpha val="8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</a:t>
            </a:r>
            <a:endParaRPr/>
          </a:p>
        </p:txBody>
      </p:sp>
      <p:sp>
        <p:nvSpPr>
          <p:cNvPr id="35" name="Google Shape;1453;p20">
            <a:extLst>
              <a:ext uri="{FF2B5EF4-FFF2-40B4-BE49-F238E27FC236}">
                <a16:creationId xmlns:a16="http://schemas.microsoft.com/office/drawing/2014/main" id="{5034216C-0666-4FA4-9E65-F98D2C85F495}"/>
              </a:ext>
            </a:extLst>
          </p:cNvPr>
          <p:cNvSpPr/>
          <p:nvPr/>
        </p:nvSpPr>
        <p:spPr>
          <a:xfrm>
            <a:off x="3478198" y="239037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IV</a:t>
            </a:r>
            <a:endParaRPr dirty="0"/>
          </a:p>
        </p:txBody>
      </p:sp>
      <p:sp>
        <p:nvSpPr>
          <p:cNvPr id="36" name="Google Shape;1457;p20">
            <a:extLst>
              <a:ext uri="{FF2B5EF4-FFF2-40B4-BE49-F238E27FC236}">
                <a16:creationId xmlns:a16="http://schemas.microsoft.com/office/drawing/2014/main" id="{8E787F24-BD78-4AEC-A971-5BA2EF6ECCAF}"/>
              </a:ext>
            </a:extLst>
          </p:cNvPr>
          <p:cNvSpPr/>
          <p:nvPr/>
        </p:nvSpPr>
        <p:spPr>
          <a:xfrm>
            <a:off x="10263873" y="235079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V</a:t>
            </a:r>
            <a:endParaRPr dirty="0"/>
          </a:p>
        </p:txBody>
      </p:sp>
      <p:sp>
        <p:nvSpPr>
          <p:cNvPr id="52" name="Google Shape;2138;p41">
            <a:extLst>
              <a:ext uri="{FF2B5EF4-FFF2-40B4-BE49-F238E27FC236}">
                <a16:creationId xmlns:a16="http://schemas.microsoft.com/office/drawing/2014/main" id="{E0DF990F-5EEC-44CC-ACC2-4D201F798907}"/>
              </a:ext>
            </a:extLst>
          </p:cNvPr>
          <p:cNvSpPr txBox="1"/>
          <p:nvPr/>
        </p:nvSpPr>
        <p:spPr>
          <a:xfrm>
            <a:off x="749446" y="6580999"/>
            <a:ext cx="2015067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Stage de fin d’études</a:t>
            </a:r>
            <a:endParaRPr dirty="0"/>
          </a:p>
        </p:txBody>
      </p:sp>
      <p:sp>
        <p:nvSpPr>
          <p:cNvPr id="7" name="Google Shape;748;p3">
            <a:extLst>
              <a:ext uri="{FF2B5EF4-FFF2-40B4-BE49-F238E27FC236}">
                <a16:creationId xmlns:a16="http://schemas.microsoft.com/office/drawing/2014/main" id="{A0237FB9-790B-1CF5-831C-82CD09751853}"/>
              </a:ext>
            </a:extLst>
          </p:cNvPr>
          <p:cNvSpPr txBox="1"/>
          <p:nvPr/>
        </p:nvSpPr>
        <p:spPr>
          <a:xfrm>
            <a:off x="3682143" y="1061043"/>
            <a:ext cx="3026438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Les technologies utilis</a:t>
            </a:r>
            <a:r>
              <a:rPr lang="fr-FR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é</a:t>
            </a:r>
            <a:r>
              <a:rPr lang="en-US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es</a:t>
            </a:r>
            <a:endParaRPr dirty="0">
              <a:solidFill>
                <a:srgbClr val="BFBFBF"/>
              </a:solidFill>
            </a:endParaRPr>
          </a:p>
        </p:txBody>
      </p:sp>
      <p:sp>
        <p:nvSpPr>
          <p:cNvPr id="8" name="Google Shape;749;p3">
            <a:extLst>
              <a:ext uri="{FF2B5EF4-FFF2-40B4-BE49-F238E27FC236}">
                <a16:creationId xmlns:a16="http://schemas.microsoft.com/office/drawing/2014/main" id="{C2E1182D-8164-7CC5-4E50-DE44750E4C80}"/>
              </a:ext>
            </a:extLst>
          </p:cNvPr>
          <p:cNvSpPr/>
          <p:nvPr/>
        </p:nvSpPr>
        <p:spPr>
          <a:xfrm rot="10800000" flipH="1">
            <a:off x="8404600" y="806235"/>
            <a:ext cx="195770" cy="91552"/>
          </a:xfrm>
          <a:prstGeom prst="triangle">
            <a:avLst>
              <a:gd name="adj" fmla="val 50000"/>
            </a:avLst>
          </a:prstGeom>
          <a:solidFill>
            <a:srgbClr val="EC3A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750;p3">
            <a:extLst>
              <a:ext uri="{FF2B5EF4-FFF2-40B4-BE49-F238E27FC236}">
                <a16:creationId xmlns:a16="http://schemas.microsoft.com/office/drawing/2014/main" id="{490E3FBA-612D-A37F-5CDE-7AF6565CF258}"/>
              </a:ext>
            </a:extLst>
          </p:cNvPr>
          <p:cNvSpPr/>
          <p:nvPr/>
        </p:nvSpPr>
        <p:spPr>
          <a:xfrm>
            <a:off x="3669520" y="971357"/>
            <a:ext cx="3078759" cy="5217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Google Shape;764;p3">
            <a:extLst>
              <a:ext uri="{FF2B5EF4-FFF2-40B4-BE49-F238E27FC236}">
                <a16:creationId xmlns:a16="http://schemas.microsoft.com/office/drawing/2014/main" id="{0F18AEF8-FE12-38F7-0931-223C81576D1F}"/>
              </a:ext>
            </a:extLst>
          </p:cNvPr>
          <p:cNvSpPr txBox="1"/>
          <p:nvPr/>
        </p:nvSpPr>
        <p:spPr>
          <a:xfrm>
            <a:off x="7388780" y="1061042"/>
            <a:ext cx="2386061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solidFill>
                  <a:srgbClr val="EC3A3B"/>
                </a:solidFill>
                <a:latin typeface="Cambria"/>
                <a:ea typeface="Cambria"/>
                <a:cs typeface="Cambria"/>
                <a:sym typeface="Cambria"/>
              </a:rPr>
              <a:t>Les interfaces </a:t>
            </a:r>
            <a:r>
              <a:rPr lang="en-US" sz="1300" b="1" dirty="0" err="1">
                <a:solidFill>
                  <a:srgbClr val="EC3A3B"/>
                </a:solidFill>
                <a:latin typeface="Cambria"/>
                <a:ea typeface="Cambria"/>
                <a:cs typeface="Cambria"/>
                <a:sym typeface="Cambria"/>
              </a:rPr>
              <a:t>graphiques</a:t>
            </a:r>
            <a:endParaRPr lang="fr-FR" dirty="0">
              <a:solidFill>
                <a:srgbClr val="EC3A3B"/>
              </a:solidFill>
            </a:endParaRPr>
          </a:p>
        </p:txBody>
      </p:sp>
      <p:sp>
        <p:nvSpPr>
          <p:cNvPr id="11" name="Google Shape;746;p3">
            <a:extLst>
              <a:ext uri="{FF2B5EF4-FFF2-40B4-BE49-F238E27FC236}">
                <a16:creationId xmlns:a16="http://schemas.microsoft.com/office/drawing/2014/main" id="{8D39180E-9049-6C4E-7D8B-0A3409363004}"/>
              </a:ext>
            </a:extLst>
          </p:cNvPr>
          <p:cNvSpPr/>
          <p:nvPr/>
        </p:nvSpPr>
        <p:spPr>
          <a:xfrm>
            <a:off x="6748279" y="966851"/>
            <a:ext cx="3451692" cy="52177"/>
          </a:xfrm>
          <a:prstGeom prst="rect">
            <a:avLst/>
          </a:prstGeom>
          <a:solidFill>
            <a:srgbClr val="EC3A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0F7C5E-B90F-BDF0-6133-0EFD1610C5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77305" y="1908881"/>
            <a:ext cx="9234592" cy="45355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49664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24"/>
          <p:cNvSpPr/>
          <p:nvPr/>
        </p:nvSpPr>
        <p:spPr>
          <a:xfrm rot="10800000" flipH="1">
            <a:off x="0" y="6596385"/>
            <a:ext cx="12192000" cy="26161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9" name="Google Shape;1589;p24"/>
          <p:cNvSpPr/>
          <p:nvPr/>
        </p:nvSpPr>
        <p:spPr>
          <a:xfrm>
            <a:off x="252364" y="1232828"/>
            <a:ext cx="3417156" cy="408578"/>
          </a:xfrm>
          <a:prstGeom prst="roundRect">
            <a:avLst>
              <a:gd name="adj" fmla="val 16667"/>
            </a:avLst>
          </a:prstGeom>
          <a:solidFill>
            <a:srgbClr val="00153E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fr-FR" sz="18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Page </a:t>
            </a:r>
            <a:r>
              <a:rPr lang="en-US" sz="18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du </a:t>
            </a:r>
            <a:r>
              <a:rPr lang="fr-FR" sz="18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calendrier</a:t>
            </a:r>
            <a:r>
              <a:rPr lang="en-US" sz="18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 du jour</a:t>
            </a:r>
            <a:endParaRPr lang="fr-FR" dirty="0"/>
          </a:p>
        </p:txBody>
      </p:sp>
      <p:sp>
        <p:nvSpPr>
          <p:cNvPr id="1608" name="Google Shape;1608;p24"/>
          <p:cNvSpPr txBox="1">
            <a:spLocks noGrp="1"/>
          </p:cNvSpPr>
          <p:nvPr>
            <p:ph type="sldNum" idx="12"/>
          </p:nvPr>
        </p:nvSpPr>
        <p:spPr>
          <a:xfrm>
            <a:off x="4555222" y="6594847"/>
            <a:ext cx="3078760" cy="2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18</a:t>
            </a:r>
            <a:endParaRPr dirty="0"/>
          </a:p>
        </p:txBody>
      </p:sp>
      <p:grpSp>
        <p:nvGrpSpPr>
          <p:cNvPr id="26" name="Google Shape;1444;p20">
            <a:extLst>
              <a:ext uri="{FF2B5EF4-FFF2-40B4-BE49-F238E27FC236}">
                <a16:creationId xmlns:a16="http://schemas.microsoft.com/office/drawing/2014/main" id="{71A5A3DD-8E41-4FAD-AA9A-CCC1D18273C8}"/>
              </a:ext>
            </a:extLst>
          </p:cNvPr>
          <p:cNvGrpSpPr/>
          <p:nvPr/>
        </p:nvGrpSpPr>
        <p:grpSpPr>
          <a:xfrm>
            <a:off x="2796920" y="252005"/>
            <a:ext cx="7866999" cy="504057"/>
            <a:chOff x="841108" y="1294358"/>
            <a:chExt cx="7475308" cy="508077"/>
          </a:xfrm>
        </p:grpSpPr>
        <p:sp>
          <p:nvSpPr>
            <p:cNvPr id="27" name="Google Shape;1445;p20">
              <a:extLst>
                <a:ext uri="{FF2B5EF4-FFF2-40B4-BE49-F238E27FC236}">
                  <a16:creationId xmlns:a16="http://schemas.microsoft.com/office/drawing/2014/main" id="{475C73F4-4239-491F-840E-CFA301EBC5C7}"/>
                </a:ext>
              </a:extLst>
            </p:cNvPr>
            <p:cNvSpPr/>
            <p:nvPr/>
          </p:nvSpPr>
          <p:spPr>
            <a:xfrm rot="10800000" flipH="1">
              <a:off x="1921228" y="1294358"/>
              <a:ext cx="6008359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8" name="Google Shape;1446;p20">
              <a:extLst>
                <a:ext uri="{FF2B5EF4-FFF2-40B4-BE49-F238E27FC236}">
                  <a16:creationId xmlns:a16="http://schemas.microsoft.com/office/drawing/2014/main" id="{DDC4F907-DE3E-4931-9FC8-6858465A564C}"/>
                </a:ext>
              </a:extLst>
            </p:cNvPr>
            <p:cNvSpPr txBox="1"/>
            <p:nvPr/>
          </p:nvSpPr>
          <p:spPr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" name="Google Shape;1447;p20">
              <a:extLst>
                <a:ext uri="{FF2B5EF4-FFF2-40B4-BE49-F238E27FC236}">
                  <a16:creationId xmlns:a16="http://schemas.microsoft.com/office/drawing/2014/main" id="{A5E4680B-5844-49D0-BE2C-A6EECB38B39E}"/>
                </a:ext>
              </a:extLst>
            </p:cNvPr>
            <p:cNvSpPr txBox="1"/>
            <p:nvPr/>
          </p:nvSpPr>
          <p:spPr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0" name="Google Shape;1448;p20">
            <a:extLst>
              <a:ext uri="{FF2B5EF4-FFF2-40B4-BE49-F238E27FC236}">
                <a16:creationId xmlns:a16="http://schemas.microsoft.com/office/drawing/2014/main" id="{AC2E4F93-1461-403C-8774-D5FFD5B08340}"/>
              </a:ext>
            </a:extLst>
          </p:cNvPr>
          <p:cNvSpPr/>
          <p:nvPr/>
        </p:nvSpPr>
        <p:spPr>
          <a:xfrm>
            <a:off x="4092169" y="280184"/>
            <a:ext cx="357270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Réalisation et mise en œuvre</a:t>
            </a:r>
            <a:endParaRPr dirty="0"/>
          </a:p>
        </p:txBody>
      </p:sp>
      <p:sp>
        <p:nvSpPr>
          <p:cNvPr id="31" name="Google Shape;1449;p20">
            <a:extLst>
              <a:ext uri="{FF2B5EF4-FFF2-40B4-BE49-F238E27FC236}">
                <a16:creationId xmlns:a16="http://schemas.microsoft.com/office/drawing/2014/main" id="{736B6954-9901-40E1-A7AA-7DE5D49D15C4}"/>
              </a:ext>
            </a:extLst>
          </p:cNvPr>
          <p:cNvSpPr/>
          <p:nvPr/>
        </p:nvSpPr>
        <p:spPr>
          <a:xfrm>
            <a:off x="2885531" y="243458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III</a:t>
            </a:r>
            <a:endParaRPr dirty="0"/>
          </a:p>
        </p:txBody>
      </p:sp>
      <p:sp>
        <p:nvSpPr>
          <p:cNvPr id="33" name="Google Shape;1451;p20">
            <a:extLst>
              <a:ext uri="{FF2B5EF4-FFF2-40B4-BE49-F238E27FC236}">
                <a16:creationId xmlns:a16="http://schemas.microsoft.com/office/drawing/2014/main" id="{2003C12D-2208-4585-BE0D-C1541E8ADFBB}"/>
              </a:ext>
            </a:extLst>
          </p:cNvPr>
          <p:cNvSpPr/>
          <p:nvPr/>
        </p:nvSpPr>
        <p:spPr>
          <a:xfrm>
            <a:off x="1750862" y="241030"/>
            <a:ext cx="458233" cy="504056"/>
          </a:xfrm>
          <a:prstGeom prst="rect">
            <a:avLst/>
          </a:prstGeom>
          <a:solidFill>
            <a:srgbClr val="002060">
              <a:alpha val="8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endParaRPr/>
          </a:p>
        </p:txBody>
      </p:sp>
      <p:sp>
        <p:nvSpPr>
          <p:cNvPr id="34" name="Google Shape;1452;p20">
            <a:extLst>
              <a:ext uri="{FF2B5EF4-FFF2-40B4-BE49-F238E27FC236}">
                <a16:creationId xmlns:a16="http://schemas.microsoft.com/office/drawing/2014/main" id="{4699B16B-5888-40CE-9D9F-B8377C23F7CF}"/>
              </a:ext>
            </a:extLst>
          </p:cNvPr>
          <p:cNvSpPr/>
          <p:nvPr/>
        </p:nvSpPr>
        <p:spPr>
          <a:xfrm>
            <a:off x="2292864" y="238851"/>
            <a:ext cx="504056" cy="504056"/>
          </a:xfrm>
          <a:prstGeom prst="rect">
            <a:avLst/>
          </a:prstGeom>
          <a:solidFill>
            <a:srgbClr val="002060">
              <a:alpha val="8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</a:t>
            </a:r>
            <a:endParaRPr/>
          </a:p>
        </p:txBody>
      </p:sp>
      <p:sp>
        <p:nvSpPr>
          <p:cNvPr id="35" name="Google Shape;1453;p20">
            <a:extLst>
              <a:ext uri="{FF2B5EF4-FFF2-40B4-BE49-F238E27FC236}">
                <a16:creationId xmlns:a16="http://schemas.microsoft.com/office/drawing/2014/main" id="{5034216C-0666-4FA4-9E65-F98D2C85F495}"/>
              </a:ext>
            </a:extLst>
          </p:cNvPr>
          <p:cNvSpPr/>
          <p:nvPr/>
        </p:nvSpPr>
        <p:spPr>
          <a:xfrm>
            <a:off x="3478198" y="239037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IV</a:t>
            </a:r>
            <a:endParaRPr dirty="0"/>
          </a:p>
        </p:txBody>
      </p:sp>
      <p:sp>
        <p:nvSpPr>
          <p:cNvPr id="36" name="Google Shape;1457;p20">
            <a:extLst>
              <a:ext uri="{FF2B5EF4-FFF2-40B4-BE49-F238E27FC236}">
                <a16:creationId xmlns:a16="http://schemas.microsoft.com/office/drawing/2014/main" id="{8E787F24-BD78-4AEC-A971-5BA2EF6ECCAF}"/>
              </a:ext>
            </a:extLst>
          </p:cNvPr>
          <p:cNvSpPr/>
          <p:nvPr/>
        </p:nvSpPr>
        <p:spPr>
          <a:xfrm>
            <a:off x="10263873" y="235079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V</a:t>
            </a:r>
            <a:endParaRPr dirty="0"/>
          </a:p>
        </p:txBody>
      </p:sp>
      <p:sp>
        <p:nvSpPr>
          <p:cNvPr id="52" name="Google Shape;2138;p41">
            <a:extLst>
              <a:ext uri="{FF2B5EF4-FFF2-40B4-BE49-F238E27FC236}">
                <a16:creationId xmlns:a16="http://schemas.microsoft.com/office/drawing/2014/main" id="{E0DF990F-5EEC-44CC-ACC2-4D201F798907}"/>
              </a:ext>
            </a:extLst>
          </p:cNvPr>
          <p:cNvSpPr txBox="1"/>
          <p:nvPr/>
        </p:nvSpPr>
        <p:spPr>
          <a:xfrm>
            <a:off x="749446" y="6580999"/>
            <a:ext cx="2015067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Stage de fin d’études</a:t>
            </a:r>
            <a:endParaRPr dirty="0"/>
          </a:p>
        </p:txBody>
      </p:sp>
      <p:sp>
        <p:nvSpPr>
          <p:cNvPr id="7" name="Google Shape;748;p3">
            <a:extLst>
              <a:ext uri="{FF2B5EF4-FFF2-40B4-BE49-F238E27FC236}">
                <a16:creationId xmlns:a16="http://schemas.microsoft.com/office/drawing/2014/main" id="{A0237FB9-790B-1CF5-831C-82CD09751853}"/>
              </a:ext>
            </a:extLst>
          </p:cNvPr>
          <p:cNvSpPr txBox="1"/>
          <p:nvPr/>
        </p:nvSpPr>
        <p:spPr>
          <a:xfrm>
            <a:off x="3682143" y="1061043"/>
            <a:ext cx="3026438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Les technologies utilis</a:t>
            </a:r>
            <a:r>
              <a:rPr lang="fr-FR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é</a:t>
            </a:r>
            <a:r>
              <a:rPr lang="en-US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es</a:t>
            </a:r>
            <a:endParaRPr dirty="0">
              <a:solidFill>
                <a:srgbClr val="BFBFBF"/>
              </a:solidFill>
            </a:endParaRPr>
          </a:p>
        </p:txBody>
      </p:sp>
      <p:sp>
        <p:nvSpPr>
          <p:cNvPr id="8" name="Google Shape;749;p3">
            <a:extLst>
              <a:ext uri="{FF2B5EF4-FFF2-40B4-BE49-F238E27FC236}">
                <a16:creationId xmlns:a16="http://schemas.microsoft.com/office/drawing/2014/main" id="{C2E1182D-8164-7CC5-4E50-DE44750E4C80}"/>
              </a:ext>
            </a:extLst>
          </p:cNvPr>
          <p:cNvSpPr/>
          <p:nvPr/>
        </p:nvSpPr>
        <p:spPr>
          <a:xfrm rot="10800000" flipH="1">
            <a:off x="8404600" y="806235"/>
            <a:ext cx="195770" cy="91552"/>
          </a:xfrm>
          <a:prstGeom prst="triangle">
            <a:avLst>
              <a:gd name="adj" fmla="val 50000"/>
            </a:avLst>
          </a:prstGeom>
          <a:solidFill>
            <a:srgbClr val="EC3A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750;p3">
            <a:extLst>
              <a:ext uri="{FF2B5EF4-FFF2-40B4-BE49-F238E27FC236}">
                <a16:creationId xmlns:a16="http://schemas.microsoft.com/office/drawing/2014/main" id="{490E3FBA-612D-A37F-5CDE-7AF6565CF258}"/>
              </a:ext>
            </a:extLst>
          </p:cNvPr>
          <p:cNvSpPr/>
          <p:nvPr/>
        </p:nvSpPr>
        <p:spPr>
          <a:xfrm>
            <a:off x="3669520" y="971357"/>
            <a:ext cx="3078759" cy="5217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Google Shape;764;p3">
            <a:extLst>
              <a:ext uri="{FF2B5EF4-FFF2-40B4-BE49-F238E27FC236}">
                <a16:creationId xmlns:a16="http://schemas.microsoft.com/office/drawing/2014/main" id="{0F18AEF8-FE12-38F7-0931-223C81576D1F}"/>
              </a:ext>
            </a:extLst>
          </p:cNvPr>
          <p:cNvSpPr txBox="1"/>
          <p:nvPr/>
        </p:nvSpPr>
        <p:spPr>
          <a:xfrm>
            <a:off x="7388780" y="1061042"/>
            <a:ext cx="2386061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solidFill>
                  <a:srgbClr val="EC3A3B"/>
                </a:solidFill>
                <a:latin typeface="Cambria"/>
                <a:ea typeface="Cambria"/>
                <a:cs typeface="Cambria"/>
                <a:sym typeface="Cambria"/>
              </a:rPr>
              <a:t>Les interfaces </a:t>
            </a:r>
            <a:r>
              <a:rPr lang="en-US" sz="1300" b="1" dirty="0" err="1">
                <a:solidFill>
                  <a:srgbClr val="EC3A3B"/>
                </a:solidFill>
                <a:latin typeface="Cambria"/>
                <a:ea typeface="Cambria"/>
                <a:cs typeface="Cambria"/>
                <a:sym typeface="Cambria"/>
              </a:rPr>
              <a:t>graphiques</a:t>
            </a:r>
            <a:endParaRPr lang="fr-FR" dirty="0">
              <a:solidFill>
                <a:srgbClr val="EC3A3B"/>
              </a:solidFill>
            </a:endParaRPr>
          </a:p>
        </p:txBody>
      </p:sp>
      <p:sp>
        <p:nvSpPr>
          <p:cNvPr id="11" name="Google Shape;746;p3">
            <a:extLst>
              <a:ext uri="{FF2B5EF4-FFF2-40B4-BE49-F238E27FC236}">
                <a16:creationId xmlns:a16="http://schemas.microsoft.com/office/drawing/2014/main" id="{8D39180E-9049-6C4E-7D8B-0A3409363004}"/>
              </a:ext>
            </a:extLst>
          </p:cNvPr>
          <p:cNvSpPr/>
          <p:nvPr/>
        </p:nvSpPr>
        <p:spPr>
          <a:xfrm>
            <a:off x="6748279" y="966851"/>
            <a:ext cx="3451692" cy="52177"/>
          </a:xfrm>
          <a:prstGeom prst="rect">
            <a:avLst/>
          </a:prstGeom>
          <a:solidFill>
            <a:srgbClr val="EC3A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0F7C5E-B90F-BDF0-6133-0EFD1610C5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82196" y="1850698"/>
            <a:ext cx="9224811" cy="45355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64769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2"/>
          <p:cNvGrpSpPr/>
          <p:nvPr/>
        </p:nvGrpSpPr>
        <p:grpSpPr>
          <a:xfrm>
            <a:off x="1415668" y="2319481"/>
            <a:ext cx="7475308" cy="504057"/>
            <a:chOff x="841108" y="1294359"/>
            <a:chExt cx="7475308" cy="508077"/>
          </a:xfrm>
        </p:grpSpPr>
        <p:sp>
          <p:nvSpPr>
            <p:cNvPr id="117" name="Google Shape;117;p2"/>
            <p:cNvSpPr/>
            <p:nvPr/>
          </p:nvSpPr>
          <p:spPr>
            <a:xfrm rot="10800000" flipH="1">
              <a:off x="1921229" y="1294359"/>
              <a:ext cx="5940148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18" name="Google Shape;118;p2"/>
            <p:cNvSpPr txBox="1"/>
            <p:nvPr/>
          </p:nvSpPr>
          <p:spPr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9" name="Google Shape;119;p2"/>
            <p:cNvSpPr txBox="1"/>
            <p:nvPr/>
          </p:nvSpPr>
          <p:spPr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20" name="Google Shape;120;p2"/>
          <p:cNvGrpSpPr/>
          <p:nvPr/>
        </p:nvGrpSpPr>
        <p:grpSpPr>
          <a:xfrm>
            <a:off x="1415668" y="2960770"/>
            <a:ext cx="7475308" cy="504057"/>
            <a:chOff x="841108" y="1294359"/>
            <a:chExt cx="7475308" cy="508077"/>
          </a:xfrm>
        </p:grpSpPr>
        <p:sp>
          <p:nvSpPr>
            <p:cNvPr id="121" name="Google Shape;121;p2"/>
            <p:cNvSpPr/>
            <p:nvPr/>
          </p:nvSpPr>
          <p:spPr>
            <a:xfrm rot="10800000" flipH="1">
              <a:off x="1921229" y="1294359"/>
              <a:ext cx="5940148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22" name="Google Shape;122;p2"/>
            <p:cNvSpPr txBox="1"/>
            <p:nvPr/>
          </p:nvSpPr>
          <p:spPr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3" name="Google Shape;123;p2"/>
            <p:cNvSpPr txBox="1"/>
            <p:nvPr/>
          </p:nvSpPr>
          <p:spPr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24" name="Google Shape;124;p2"/>
          <p:cNvSpPr/>
          <p:nvPr/>
        </p:nvSpPr>
        <p:spPr>
          <a:xfrm>
            <a:off x="1560513" y="1117181"/>
            <a:ext cx="9144000" cy="103044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2"/>
          <p:cNvSpPr/>
          <p:nvPr/>
        </p:nvSpPr>
        <p:spPr>
          <a:xfrm>
            <a:off x="1872094" y="6076077"/>
            <a:ext cx="3738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IV</a:t>
            </a:r>
            <a:endParaRPr dirty="0"/>
          </a:p>
        </p:txBody>
      </p:sp>
      <p:sp>
        <p:nvSpPr>
          <p:cNvPr id="126" name="Google Shape;126;p2"/>
          <p:cNvSpPr/>
          <p:nvPr/>
        </p:nvSpPr>
        <p:spPr>
          <a:xfrm>
            <a:off x="2604433" y="3009509"/>
            <a:ext cx="379094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fr-FR" sz="2000" b="1" dirty="0">
                <a:solidFill>
                  <a:srgbClr val="002060"/>
                </a:solidFill>
                <a:latin typeface="Cambria"/>
                <a:ea typeface="Cambria"/>
                <a:sym typeface="Cambria"/>
              </a:rPr>
              <a:t>Présentation</a:t>
            </a:r>
            <a:r>
              <a:rPr lang="en-US" sz="2000" b="1" dirty="0">
                <a:solidFill>
                  <a:srgbClr val="002060"/>
                </a:solidFill>
                <a:latin typeface="Cambria"/>
                <a:ea typeface="Cambria"/>
                <a:sym typeface="Cambria"/>
              </a:rPr>
              <a:t> de </a:t>
            </a:r>
            <a:r>
              <a:rPr lang="fr-FR" sz="2000" b="1" dirty="0">
                <a:solidFill>
                  <a:srgbClr val="002060"/>
                </a:solidFill>
                <a:latin typeface="Cambria"/>
                <a:ea typeface="Cambria"/>
                <a:sym typeface="Cambria"/>
              </a:rPr>
              <a:t>l’entreprise</a:t>
            </a:r>
            <a:endParaRPr lang="fr-FR" sz="2000" dirty="0"/>
          </a:p>
        </p:txBody>
      </p:sp>
      <p:sp>
        <p:nvSpPr>
          <p:cNvPr id="127" name="Google Shape;127;p2"/>
          <p:cNvSpPr/>
          <p:nvPr/>
        </p:nvSpPr>
        <p:spPr>
          <a:xfrm>
            <a:off x="1919724" y="2960770"/>
            <a:ext cx="504056" cy="504056"/>
          </a:xfrm>
          <a:prstGeom prst="rect">
            <a:avLst/>
          </a:prstGeom>
          <a:solidFill>
            <a:srgbClr val="002060">
              <a:alpha val="8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</a:t>
            </a:r>
            <a:endParaRPr dirty="0"/>
          </a:p>
        </p:txBody>
      </p:sp>
      <p:grpSp>
        <p:nvGrpSpPr>
          <p:cNvPr id="128" name="Google Shape;128;p2"/>
          <p:cNvGrpSpPr/>
          <p:nvPr/>
        </p:nvGrpSpPr>
        <p:grpSpPr>
          <a:xfrm>
            <a:off x="1415668" y="3608842"/>
            <a:ext cx="7475308" cy="504057"/>
            <a:chOff x="841108" y="1294359"/>
            <a:chExt cx="7475308" cy="508077"/>
          </a:xfrm>
        </p:grpSpPr>
        <p:sp>
          <p:nvSpPr>
            <p:cNvPr id="129" name="Google Shape;129;p2"/>
            <p:cNvSpPr/>
            <p:nvPr/>
          </p:nvSpPr>
          <p:spPr>
            <a:xfrm rot="10800000" flipH="1">
              <a:off x="1921229" y="1294359"/>
              <a:ext cx="5940148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30" name="Google Shape;130;p2"/>
            <p:cNvSpPr txBox="1"/>
            <p:nvPr/>
          </p:nvSpPr>
          <p:spPr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1" name="Google Shape;131;p2"/>
            <p:cNvSpPr txBox="1"/>
            <p:nvPr/>
          </p:nvSpPr>
          <p:spPr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32" name="Google Shape;132;p2"/>
          <p:cNvSpPr/>
          <p:nvPr/>
        </p:nvSpPr>
        <p:spPr>
          <a:xfrm>
            <a:off x="2604433" y="3654591"/>
            <a:ext cx="413318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Analyse et conception</a:t>
            </a:r>
            <a:endParaRPr dirty="0"/>
          </a:p>
        </p:txBody>
      </p:sp>
      <p:sp>
        <p:nvSpPr>
          <p:cNvPr id="133" name="Google Shape;133;p2"/>
          <p:cNvSpPr/>
          <p:nvPr/>
        </p:nvSpPr>
        <p:spPr>
          <a:xfrm>
            <a:off x="1919724" y="3608842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III</a:t>
            </a:r>
            <a:endParaRPr dirty="0"/>
          </a:p>
        </p:txBody>
      </p:sp>
      <p:grpSp>
        <p:nvGrpSpPr>
          <p:cNvPr id="134" name="Google Shape;134;p2"/>
          <p:cNvGrpSpPr/>
          <p:nvPr/>
        </p:nvGrpSpPr>
        <p:grpSpPr>
          <a:xfrm>
            <a:off x="1415668" y="4256914"/>
            <a:ext cx="7475308" cy="504057"/>
            <a:chOff x="841108" y="1294359"/>
            <a:chExt cx="7475308" cy="508077"/>
          </a:xfrm>
        </p:grpSpPr>
        <p:sp>
          <p:nvSpPr>
            <p:cNvPr id="135" name="Google Shape;135;p2"/>
            <p:cNvSpPr/>
            <p:nvPr/>
          </p:nvSpPr>
          <p:spPr>
            <a:xfrm rot="10800000" flipH="1">
              <a:off x="1921229" y="1294359"/>
              <a:ext cx="5940148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36" name="Google Shape;136;p2"/>
            <p:cNvSpPr txBox="1"/>
            <p:nvPr/>
          </p:nvSpPr>
          <p:spPr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7" name="Google Shape;137;p2"/>
            <p:cNvSpPr txBox="1"/>
            <p:nvPr/>
          </p:nvSpPr>
          <p:spPr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38" name="Google Shape;138;p2"/>
          <p:cNvSpPr/>
          <p:nvPr/>
        </p:nvSpPr>
        <p:spPr>
          <a:xfrm>
            <a:off x="2597657" y="4317200"/>
            <a:ext cx="5199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fr-FR" sz="2000" b="1" dirty="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Mise en œuvre et Réalisation</a:t>
            </a:r>
            <a:endParaRPr dirty="0"/>
          </a:p>
        </p:txBody>
      </p:sp>
      <p:sp>
        <p:nvSpPr>
          <p:cNvPr id="139" name="Google Shape;139;p2"/>
          <p:cNvSpPr/>
          <p:nvPr/>
        </p:nvSpPr>
        <p:spPr>
          <a:xfrm>
            <a:off x="1919724" y="4256914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IV</a:t>
            </a:r>
            <a:endParaRPr dirty="0"/>
          </a:p>
        </p:txBody>
      </p:sp>
      <p:sp>
        <p:nvSpPr>
          <p:cNvPr id="146" name="Google Shape;146;p2"/>
          <p:cNvSpPr/>
          <p:nvPr/>
        </p:nvSpPr>
        <p:spPr>
          <a:xfrm>
            <a:off x="5732673" y="1789261"/>
            <a:ext cx="5004048" cy="103043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rgbClr val="36C41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7" name="Google Shape;147;p2"/>
          <p:cNvSpPr/>
          <p:nvPr/>
        </p:nvSpPr>
        <p:spPr>
          <a:xfrm flipH="1">
            <a:off x="8688270" y="975920"/>
            <a:ext cx="25203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200" dirty="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PLAN</a:t>
            </a:r>
            <a:endParaRPr dirty="0"/>
          </a:p>
        </p:txBody>
      </p:sp>
      <p:sp>
        <p:nvSpPr>
          <p:cNvPr id="148" name="Google Shape;148;p2"/>
          <p:cNvSpPr/>
          <p:nvPr/>
        </p:nvSpPr>
        <p:spPr>
          <a:xfrm>
            <a:off x="1919724" y="2319481"/>
            <a:ext cx="510739" cy="504056"/>
          </a:xfrm>
          <a:prstGeom prst="rect">
            <a:avLst/>
          </a:prstGeom>
          <a:solidFill>
            <a:srgbClr val="002060">
              <a:alpha val="8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endParaRPr dirty="0"/>
          </a:p>
        </p:txBody>
      </p:sp>
      <p:sp>
        <p:nvSpPr>
          <p:cNvPr id="149" name="Google Shape;149;p2"/>
          <p:cNvSpPr/>
          <p:nvPr/>
        </p:nvSpPr>
        <p:spPr>
          <a:xfrm>
            <a:off x="2604432" y="2366532"/>
            <a:ext cx="402807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2060"/>
                </a:solidFill>
                <a:latin typeface="Cambria"/>
                <a:ea typeface="Cambria"/>
                <a:sym typeface="Cambria"/>
              </a:rPr>
              <a:t>Introduction</a:t>
            </a:r>
            <a:endParaRPr lang="fr-FR" dirty="0"/>
          </a:p>
        </p:txBody>
      </p:sp>
      <p:pic>
        <p:nvPicPr>
          <p:cNvPr id="150" name="Google Shape;150;p2" descr="Script Edito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99892" y="3688379"/>
            <a:ext cx="936000" cy="936000"/>
          </a:xfrm>
          <a:prstGeom prst="rect">
            <a:avLst/>
          </a:prstGeom>
          <a:noFill/>
          <a:ln>
            <a:noFill/>
          </a:ln>
          <a:effectLst>
            <a:reflection stA="52000" endA="300" endPos="35000" sy="-100000" algn="bl" rotWithShape="0"/>
          </a:effectLst>
        </p:spPr>
      </p:pic>
      <p:sp>
        <p:nvSpPr>
          <p:cNvPr id="151" name="Google Shape;151;p2"/>
          <p:cNvSpPr/>
          <p:nvPr/>
        </p:nvSpPr>
        <p:spPr>
          <a:xfrm rot="10800000" flipH="1">
            <a:off x="0" y="6596385"/>
            <a:ext cx="12192000" cy="26161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3" name="Google Shape;153;p2"/>
          <p:cNvGrpSpPr/>
          <p:nvPr/>
        </p:nvGrpSpPr>
        <p:grpSpPr>
          <a:xfrm>
            <a:off x="1425455" y="4899019"/>
            <a:ext cx="7475308" cy="504057"/>
            <a:chOff x="841108" y="1294359"/>
            <a:chExt cx="7475308" cy="508077"/>
          </a:xfrm>
        </p:grpSpPr>
        <p:sp>
          <p:nvSpPr>
            <p:cNvPr id="154" name="Google Shape;154;p2"/>
            <p:cNvSpPr/>
            <p:nvPr/>
          </p:nvSpPr>
          <p:spPr>
            <a:xfrm rot="10800000" flipH="1">
              <a:off x="1921229" y="1294359"/>
              <a:ext cx="5940148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55" name="Google Shape;155;p2"/>
            <p:cNvSpPr txBox="1"/>
            <p:nvPr/>
          </p:nvSpPr>
          <p:spPr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6" name="Google Shape;156;p2"/>
            <p:cNvSpPr txBox="1"/>
            <p:nvPr/>
          </p:nvSpPr>
          <p:spPr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7" name="Google Shape;157;p2"/>
          <p:cNvSpPr/>
          <p:nvPr/>
        </p:nvSpPr>
        <p:spPr>
          <a:xfrm>
            <a:off x="2614219" y="4953333"/>
            <a:ext cx="148297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dirty="0"/>
          </a:p>
        </p:txBody>
      </p:sp>
      <p:sp>
        <p:nvSpPr>
          <p:cNvPr id="158" name="Google Shape;158;p2"/>
          <p:cNvSpPr/>
          <p:nvPr/>
        </p:nvSpPr>
        <p:spPr>
          <a:xfrm>
            <a:off x="1919724" y="4899018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V</a:t>
            </a:r>
            <a:endParaRPr dirty="0"/>
          </a:p>
        </p:txBody>
      </p:sp>
      <p:sp>
        <p:nvSpPr>
          <p:cNvPr id="159" name="Google Shape;159;p2"/>
          <p:cNvSpPr txBox="1">
            <a:spLocks noGrp="1"/>
          </p:cNvSpPr>
          <p:nvPr>
            <p:ph type="sldNum" idx="12"/>
          </p:nvPr>
        </p:nvSpPr>
        <p:spPr>
          <a:xfrm>
            <a:off x="4555222" y="6594847"/>
            <a:ext cx="3078760" cy="2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FFFFFF"/>
                </a:solidFill>
                <a:latin typeface="Cambria"/>
                <a:ea typeface="Cambria"/>
                <a:sym typeface="Cambria"/>
              </a:rPr>
              <a:t>1</a:t>
            </a:r>
            <a:endParaRPr dirty="0"/>
          </a:p>
        </p:txBody>
      </p:sp>
      <p:pic>
        <p:nvPicPr>
          <p:cNvPr id="161" name="Google Shape;16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51169" y="2281589"/>
            <a:ext cx="569305" cy="51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8247" y="3603596"/>
            <a:ext cx="557758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38247" y="4286699"/>
            <a:ext cx="557758" cy="514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46185" y="2989801"/>
            <a:ext cx="500066" cy="458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" descr="Conclusie Area 980*980 transprent Png Free Download - Area, Text, Symbol. -  CleanPNG / Kiss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48036" y="4899018"/>
            <a:ext cx="499008" cy="499008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2138;p41">
            <a:extLst>
              <a:ext uri="{FF2B5EF4-FFF2-40B4-BE49-F238E27FC236}">
                <a16:creationId xmlns:a16="http://schemas.microsoft.com/office/drawing/2014/main" id="{4AC57498-7F0D-4015-9598-3AC16A860742}"/>
              </a:ext>
            </a:extLst>
          </p:cNvPr>
          <p:cNvSpPr txBox="1"/>
          <p:nvPr/>
        </p:nvSpPr>
        <p:spPr>
          <a:xfrm>
            <a:off x="749446" y="6580999"/>
            <a:ext cx="2015067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Stage de fin d’études</a:t>
            </a:r>
            <a:endParaRPr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  <p:bldP spid="127" grpId="0" animBg="1"/>
      <p:bldP spid="132" grpId="0"/>
      <p:bldP spid="133" grpId="0" animBg="1"/>
      <p:bldP spid="138" grpId="0"/>
      <p:bldP spid="139" grpId="0" animBg="1"/>
      <p:bldP spid="148" grpId="0" animBg="1"/>
      <p:bldP spid="149" grpId="0"/>
      <p:bldP spid="157" grpId="0"/>
      <p:bldP spid="15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24"/>
          <p:cNvSpPr/>
          <p:nvPr/>
        </p:nvSpPr>
        <p:spPr>
          <a:xfrm rot="10800000" flipH="1">
            <a:off x="0" y="6596385"/>
            <a:ext cx="12192000" cy="26161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9" name="Google Shape;1589;p24"/>
          <p:cNvSpPr/>
          <p:nvPr/>
        </p:nvSpPr>
        <p:spPr>
          <a:xfrm>
            <a:off x="252364" y="1108686"/>
            <a:ext cx="3417156" cy="715045"/>
          </a:xfrm>
          <a:prstGeom prst="roundRect">
            <a:avLst>
              <a:gd name="adj" fmla="val 16667"/>
            </a:avLst>
          </a:prstGeom>
          <a:solidFill>
            <a:srgbClr val="00153E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fr-FR" sz="18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Page </a:t>
            </a:r>
            <a:r>
              <a:rPr lang="en-US" sz="18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du </a:t>
            </a:r>
            <a:r>
              <a:rPr lang="fr-FR" sz="18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calendrier</a:t>
            </a:r>
            <a:r>
              <a:rPr lang="en-US" sz="18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 de la </a:t>
            </a:r>
            <a:r>
              <a:rPr lang="fr-FR" sz="18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semaine</a:t>
            </a:r>
            <a:endParaRPr lang="fr-FR" dirty="0"/>
          </a:p>
        </p:txBody>
      </p:sp>
      <p:sp>
        <p:nvSpPr>
          <p:cNvPr id="1608" name="Google Shape;1608;p24"/>
          <p:cNvSpPr txBox="1">
            <a:spLocks noGrp="1"/>
          </p:cNvSpPr>
          <p:nvPr>
            <p:ph type="sldNum" idx="12"/>
          </p:nvPr>
        </p:nvSpPr>
        <p:spPr>
          <a:xfrm>
            <a:off x="4555222" y="6594847"/>
            <a:ext cx="3078760" cy="2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19</a:t>
            </a:r>
            <a:endParaRPr dirty="0"/>
          </a:p>
        </p:txBody>
      </p:sp>
      <p:grpSp>
        <p:nvGrpSpPr>
          <p:cNvPr id="26" name="Google Shape;1444;p20">
            <a:extLst>
              <a:ext uri="{FF2B5EF4-FFF2-40B4-BE49-F238E27FC236}">
                <a16:creationId xmlns:a16="http://schemas.microsoft.com/office/drawing/2014/main" id="{71A5A3DD-8E41-4FAD-AA9A-CCC1D18273C8}"/>
              </a:ext>
            </a:extLst>
          </p:cNvPr>
          <p:cNvGrpSpPr/>
          <p:nvPr/>
        </p:nvGrpSpPr>
        <p:grpSpPr>
          <a:xfrm>
            <a:off x="2796920" y="252005"/>
            <a:ext cx="7866999" cy="504057"/>
            <a:chOff x="841108" y="1294358"/>
            <a:chExt cx="7475308" cy="508077"/>
          </a:xfrm>
        </p:grpSpPr>
        <p:sp>
          <p:nvSpPr>
            <p:cNvPr id="27" name="Google Shape;1445;p20">
              <a:extLst>
                <a:ext uri="{FF2B5EF4-FFF2-40B4-BE49-F238E27FC236}">
                  <a16:creationId xmlns:a16="http://schemas.microsoft.com/office/drawing/2014/main" id="{475C73F4-4239-491F-840E-CFA301EBC5C7}"/>
                </a:ext>
              </a:extLst>
            </p:cNvPr>
            <p:cNvSpPr/>
            <p:nvPr/>
          </p:nvSpPr>
          <p:spPr>
            <a:xfrm rot="10800000" flipH="1">
              <a:off x="1921228" y="1294358"/>
              <a:ext cx="6008359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8" name="Google Shape;1446;p20">
              <a:extLst>
                <a:ext uri="{FF2B5EF4-FFF2-40B4-BE49-F238E27FC236}">
                  <a16:creationId xmlns:a16="http://schemas.microsoft.com/office/drawing/2014/main" id="{DDC4F907-DE3E-4931-9FC8-6858465A564C}"/>
                </a:ext>
              </a:extLst>
            </p:cNvPr>
            <p:cNvSpPr txBox="1"/>
            <p:nvPr/>
          </p:nvSpPr>
          <p:spPr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" name="Google Shape;1447;p20">
              <a:extLst>
                <a:ext uri="{FF2B5EF4-FFF2-40B4-BE49-F238E27FC236}">
                  <a16:creationId xmlns:a16="http://schemas.microsoft.com/office/drawing/2014/main" id="{A5E4680B-5844-49D0-BE2C-A6EECB38B39E}"/>
                </a:ext>
              </a:extLst>
            </p:cNvPr>
            <p:cNvSpPr txBox="1"/>
            <p:nvPr/>
          </p:nvSpPr>
          <p:spPr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0" name="Google Shape;1448;p20">
            <a:extLst>
              <a:ext uri="{FF2B5EF4-FFF2-40B4-BE49-F238E27FC236}">
                <a16:creationId xmlns:a16="http://schemas.microsoft.com/office/drawing/2014/main" id="{AC2E4F93-1461-403C-8774-D5FFD5B08340}"/>
              </a:ext>
            </a:extLst>
          </p:cNvPr>
          <p:cNvSpPr/>
          <p:nvPr/>
        </p:nvSpPr>
        <p:spPr>
          <a:xfrm>
            <a:off x="4092169" y="280184"/>
            <a:ext cx="357270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Réalisation et mise en œuvre</a:t>
            </a:r>
            <a:endParaRPr dirty="0"/>
          </a:p>
        </p:txBody>
      </p:sp>
      <p:sp>
        <p:nvSpPr>
          <p:cNvPr id="31" name="Google Shape;1449;p20">
            <a:extLst>
              <a:ext uri="{FF2B5EF4-FFF2-40B4-BE49-F238E27FC236}">
                <a16:creationId xmlns:a16="http://schemas.microsoft.com/office/drawing/2014/main" id="{736B6954-9901-40E1-A7AA-7DE5D49D15C4}"/>
              </a:ext>
            </a:extLst>
          </p:cNvPr>
          <p:cNvSpPr/>
          <p:nvPr/>
        </p:nvSpPr>
        <p:spPr>
          <a:xfrm>
            <a:off x="2885531" y="243458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III</a:t>
            </a:r>
            <a:endParaRPr dirty="0"/>
          </a:p>
        </p:txBody>
      </p:sp>
      <p:sp>
        <p:nvSpPr>
          <p:cNvPr id="33" name="Google Shape;1451;p20">
            <a:extLst>
              <a:ext uri="{FF2B5EF4-FFF2-40B4-BE49-F238E27FC236}">
                <a16:creationId xmlns:a16="http://schemas.microsoft.com/office/drawing/2014/main" id="{2003C12D-2208-4585-BE0D-C1541E8ADFBB}"/>
              </a:ext>
            </a:extLst>
          </p:cNvPr>
          <p:cNvSpPr/>
          <p:nvPr/>
        </p:nvSpPr>
        <p:spPr>
          <a:xfrm>
            <a:off x="1750862" y="241030"/>
            <a:ext cx="458233" cy="504056"/>
          </a:xfrm>
          <a:prstGeom prst="rect">
            <a:avLst/>
          </a:prstGeom>
          <a:solidFill>
            <a:srgbClr val="002060">
              <a:alpha val="8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endParaRPr/>
          </a:p>
        </p:txBody>
      </p:sp>
      <p:sp>
        <p:nvSpPr>
          <p:cNvPr id="34" name="Google Shape;1452;p20">
            <a:extLst>
              <a:ext uri="{FF2B5EF4-FFF2-40B4-BE49-F238E27FC236}">
                <a16:creationId xmlns:a16="http://schemas.microsoft.com/office/drawing/2014/main" id="{4699B16B-5888-40CE-9D9F-B8377C23F7CF}"/>
              </a:ext>
            </a:extLst>
          </p:cNvPr>
          <p:cNvSpPr/>
          <p:nvPr/>
        </p:nvSpPr>
        <p:spPr>
          <a:xfrm>
            <a:off x="2292864" y="238851"/>
            <a:ext cx="504056" cy="504056"/>
          </a:xfrm>
          <a:prstGeom prst="rect">
            <a:avLst/>
          </a:prstGeom>
          <a:solidFill>
            <a:srgbClr val="002060">
              <a:alpha val="8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</a:t>
            </a:r>
            <a:endParaRPr/>
          </a:p>
        </p:txBody>
      </p:sp>
      <p:sp>
        <p:nvSpPr>
          <p:cNvPr id="35" name="Google Shape;1453;p20">
            <a:extLst>
              <a:ext uri="{FF2B5EF4-FFF2-40B4-BE49-F238E27FC236}">
                <a16:creationId xmlns:a16="http://schemas.microsoft.com/office/drawing/2014/main" id="{5034216C-0666-4FA4-9E65-F98D2C85F495}"/>
              </a:ext>
            </a:extLst>
          </p:cNvPr>
          <p:cNvSpPr/>
          <p:nvPr/>
        </p:nvSpPr>
        <p:spPr>
          <a:xfrm>
            <a:off x="3478198" y="239037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IV</a:t>
            </a:r>
            <a:endParaRPr dirty="0"/>
          </a:p>
        </p:txBody>
      </p:sp>
      <p:sp>
        <p:nvSpPr>
          <p:cNvPr id="36" name="Google Shape;1457;p20">
            <a:extLst>
              <a:ext uri="{FF2B5EF4-FFF2-40B4-BE49-F238E27FC236}">
                <a16:creationId xmlns:a16="http://schemas.microsoft.com/office/drawing/2014/main" id="{8E787F24-BD78-4AEC-A971-5BA2EF6ECCAF}"/>
              </a:ext>
            </a:extLst>
          </p:cNvPr>
          <p:cNvSpPr/>
          <p:nvPr/>
        </p:nvSpPr>
        <p:spPr>
          <a:xfrm>
            <a:off x="10263873" y="235079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V</a:t>
            </a:r>
            <a:endParaRPr dirty="0"/>
          </a:p>
        </p:txBody>
      </p:sp>
      <p:sp>
        <p:nvSpPr>
          <p:cNvPr id="52" name="Google Shape;2138;p41">
            <a:extLst>
              <a:ext uri="{FF2B5EF4-FFF2-40B4-BE49-F238E27FC236}">
                <a16:creationId xmlns:a16="http://schemas.microsoft.com/office/drawing/2014/main" id="{E0DF990F-5EEC-44CC-ACC2-4D201F798907}"/>
              </a:ext>
            </a:extLst>
          </p:cNvPr>
          <p:cNvSpPr txBox="1"/>
          <p:nvPr/>
        </p:nvSpPr>
        <p:spPr>
          <a:xfrm>
            <a:off x="749446" y="6580999"/>
            <a:ext cx="2015067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Stage de fin d’études</a:t>
            </a:r>
            <a:endParaRPr dirty="0"/>
          </a:p>
        </p:txBody>
      </p:sp>
      <p:sp>
        <p:nvSpPr>
          <p:cNvPr id="7" name="Google Shape;748;p3">
            <a:extLst>
              <a:ext uri="{FF2B5EF4-FFF2-40B4-BE49-F238E27FC236}">
                <a16:creationId xmlns:a16="http://schemas.microsoft.com/office/drawing/2014/main" id="{A0237FB9-790B-1CF5-831C-82CD09751853}"/>
              </a:ext>
            </a:extLst>
          </p:cNvPr>
          <p:cNvSpPr txBox="1"/>
          <p:nvPr/>
        </p:nvSpPr>
        <p:spPr>
          <a:xfrm>
            <a:off x="3682143" y="1061043"/>
            <a:ext cx="3026438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Les technologies utilis</a:t>
            </a:r>
            <a:r>
              <a:rPr lang="fr-FR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é</a:t>
            </a:r>
            <a:r>
              <a:rPr lang="en-US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es</a:t>
            </a:r>
            <a:endParaRPr dirty="0">
              <a:solidFill>
                <a:srgbClr val="BFBFBF"/>
              </a:solidFill>
            </a:endParaRPr>
          </a:p>
        </p:txBody>
      </p:sp>
      <p:sp>
        <p:nvSpPr>
          <p:cNvPr id="8" name="Google Shape;749;p3">
            <a:extLst>
              <a:ext uri="{FF2B5EF4-FFF2-40B4-BE49-F238E27FC236}">
                <a16:creationId xmlns:a16="http://schemas.microsoft.com/office/drawing/2014/main" id="{C2E1182D-8164-7CC5-4E50-DE44750E4C80}"/>
              </a:ext>
            </a:extLst>
          </p:cNvPr>
          <p:cNvSpPr/>
          <p:nvPr/>
        </p:nvSpPr>
        <p:spPr>
          <a:xfrm rot="10800000" flipH="1">
            <a:off x="8404600" y="806235"/>
            <a:ext cx="195770" cy="91552"/>
          </a:xfrm>
          <a:prstGeom prst="triangle">
            <a:avLst>
              <a:gd name="adj" fmla="val 50000"/>
            </a:avLst>
          </a:prstGeom>
          <a:solidFill>
            <a:srgbClr val="EC3A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750;p3">
            <a:extLst>
              <a:ext uri="{FF2B5EF4-FFF2-40B4-BE49-F238E27FC236}">
                <a16:creationId xmlns:a16="http://schemas.microsoft.com/office/drawing/2014/main" id="{490E3FBA-612D-A37F-5CDE-7AF6565CF258}"/>
              </a:ext>
            </a:extLst>
          </p:cNvPr>
          <p:cNvSpPr/>
          <p:nvPr/>
        </p:nvSpPr>
        <p:spPr>
          <a:xfrm>
            <a:off x="3669520" y="971357"/>
            <a:ext cx="3078759" cy="5217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Google Shape;764;p3">
            <a:extLst>
              <a:ext uri="{FF2B5EF4-FFF2-40B4-BE49-F238E27FC236}">
                <a16:creationId xmlns:a16="http://schemas.microsoft.com/office/drawing/2014/main" id="{0F18AEF8-FE12-38F7-0931-223C81576D1F}"/>
              </a:ext>
            </a:extLst>
          </p:cNvPr>
          <p:cNvSpPr txBox="1"/>
          <p:nvPr/>
        </p:nvSpPr>
        <p:spPr>
          <a:xfrm>
            <a:off x="7388780" y="1061042"/>
            <a:ext cx="2386061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solidFill>
                  <a:srgbClr val="EC3A3B"/>
                </a:solidFill>
                <a:latin typeface="Cambria"/>
                <a:ea typeface="Cambria"/>
                <a:cs typeface="Cambria"/>
                <a:sym typeface="Cambria"/>
              </a:rPr>
              <a:t>Les interfaces </a:t>
            </a:r>
            <a:r>
              <a:rPr lang="en-US" sz="1300" b="1" dirty="0" err="1">
                <a:solidFill>
                  <a:srgbClr val="EC3A3B"/>
                </a:solidFill>
                <a:latin typeface="Cambria"/>
                <a:ea typeface="Cambria"/>
                <a:cs typeface="Cambria"/>
                <a:sym typeface="Cambria"/>
              </a:rPr>
              <a:t>graphiques</a:t>
            </a:r>
            <a:endParaRPr lang="fr-FR" dirty="0">
              <a:solidFill>
                <a:srgbClr val="EC3A3B"/>
              </a:solidFill>
            </a:endParaRPr>
          </a:p>
        </p:txBody>
      </p:sp>
      <p:sp>
        <p:nvSpPr>
          <p:cNvPr id="11" name="Google Shape;746;p3">
            <a:extLst>
              <a:ext uri="{FF2B5EF4-FFF2-40B4-BE49-F238E27FC236}">
                <a16:creationId xmlns:a16="http://schemas.microsoft.com/office/drawing/2014/main" id="{8D39180E-9049-6C4E-7D8B-0A3409363004}"/>
              </a:ext>
            </a:extLst>
          </p:cNvPr>
          <p:cNvSpPr/>
          <p:nvPr/>
        </p:nvSpPr>
        <p:spPr>
          <a:xfrm>
            <a:off x="6748279" y="966851"/>
            <a:ext cx="3451692" cy="52177"/>
          </a:xfrm>
          <a:prstGeom prst="rect">
            <a:avLst/>
          </a:prstGeom>
          <a:solidFill>
            <a:srgbClr val="EC3A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0F7C5E-B90F-BDF0-6133-0EFD1610C5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72403" y="1911289"/>
            <a:ext cx="9244396" cy="45307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7496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24"/>
          <p:cNvSpPr/>
          <p:nvPr/>
        </p:nvSpPr>
        <p:spPr>
          <a:xfrm rot="10800000" flipH="1">
            <a:off x="0" y="6596385"/>
            <a:ext cx="12192000" cy="26161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9" name="Google Shape;1589;p24"/>
          <p:cNvSpPr/>
          <p:nvPr/>
        </p:nvSpPr>
        <p:spPr>
          <a:xfrm>
            <a:off x="243497" y="1281291"/>
            <a:ext cx="3510011" cy="408578"/>
          </a:xfrm>
          <a:prstGeom prst="roundRect">
            <a:avLst>
              <a:gd name="adj" fmla="val 16667"/>
            </a:avLst>
          </a:prstGeom>
          <a:solidFill>
            <a:srgbClr val="00153E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fr-FR" sz="18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Page </a:t>
            </a:r>
            <a:r>
              <a:rPr lang="en-US" sz="18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du </a:t>
            </a:r>
            <a:r>
              <a:rPr lang="fr-FR" sz="18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calendrier</a:t>
            </a:r>
            <a:r>
              <a:rPr lang="en-US" sz="18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 du </a:t>
            </a:r>
            <a:r>
              <a:rPr lang="fr-FR" sz="18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mois</a:t>
            </a:r>
            <a:endParaRPr lang="fr-FR" dirty="0"/>
          </a:p>
        </p:txBody>
      </p:sp>
      <p:sp>
        <p:nvSpPr>
          <p:cNvPr id="1608" name="Google Shape;1608;p24"/>
          <p:cNvSpPr txBox="1">
            <a:spLocks noGrp="1"/>
          </p:cNvSpPr>
          <p:nvPr>
            <p:ph type="sldNum" idx="12"/>
          </p:nvPr>
        </p:nvSpPr>
        <p:spPr>
          <a:xfrm>
            <a:off x="4555222" y="6594847"/>
            <a:ext cx="3078760" cy="2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20</a:t>
            </a:r>
            <a:endParaRPr dirty="0"/>
          </a:p>
        </p:txBody>
      </p:sp>
      <p:grpSp>
        <p:nvGrpSpPr>
          <p:cNvPr id="26" name="Google Shape;1444;p20">
            <a:extLst>
              <a:ext uri="{FF2B5EF4-FFF2-40B4-BE49-F238E27FC236}">
                <a16:creationId xmlns:a16="http://schemas.microsoft.com/office/drawing/2014/main" id="{71A5A3DD-8E41-4FAD-AA9A-CCC1D18273C8}"/>
              </a:ext>
            </a:extLst>
          </p:cNvPr>
          <p:cNvGrpSpPr/>
          <p:nvPr/>
        </p:nvGrpSpPr>
        <p:grpSpPr>
          <a:xfrm>
            <a:off x="2796920" y="252005"/>
            <a:ext cx="7866999" cy="504057"/>
            <a:chOff x="841108" y="1294358"/>
            <a:chExt cx="7475308" cy="508077"/>
          </a:xfrm>
        </p:grpSpPr>
        <p:sp>
          <p:nvSpPr>
            <p:cNvPr id="27" name="Google Shape;1445;p20">
              <a:extLst>
                <a:ext uri="{FF2B5EF4-FFF2-40B4-BE49-F238E27FC236}">
                  <a16:creationId xmlns:a16="http://schemas.microsoft.com/office/drawing/2014/main" id="{475C73F4-4239-491F-840E-CFA301EBC5C7}"/>
                </a:ext>
              </a:extLst>
            </p:cNvPr>
            <p:cNvSpPr/>
            <p:nvPr/>
          </p:nvSpPr>
          <p:spPr>
            <a:xfrm rot="10800000" flipH="1">
              <a:off x="1921228" y="1294358"/>
              <a:ext cx="6008359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8" name="Google Shape;1446;p20">
              <a:extLst>
                <a:ext uri="{FF2B5EF4-FFF2-40B4-BE49-F238E27FC236}">
                  <a16:creationId xmlns:a16="http://schemas.microsoft.com/office/drawing/2014/main" id="{DDC4F907-DE3E-4931-9FC8-6858465A564C}"/>
                </a:ext>
              </a:extLst>
            </p:cNvPr>
            <p:cNvSpPr txBox="1"/>
            <p:nvPr/>
          </p:nvSpPr>
          <p:spPr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" name="Google Shape;1447;p20">
              <a:extLst>
                <a:ext uri="{FF2B5EF4-FFF2-40B4-BE49-F238E27FC236}">
                  <a16:creationId xmlns:a16="http://schemas.microsoft.com/office/drawing/2014/main" id="{A5E4680B-5844-49D0-BE2C-A6EECB38B39E}"/>
                </a:ext>
              </a:extLst>
            </p:cNvPr>
            <p:cNvSpPr txBox="1"/>
            <p:nvPr/>
          </p:nvSpPr>
          <p:spPr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0" name="Google Shape;1448;p20">
            <a:extLst>
              <a:ext uri="{FF2B5EF4-FFF2-40B4-BE49-F238E27FC236}">
                <a16:creationId xmlns:a16="http://schemas.microsoft.com/office/drawing/2014/main" id="{AC2E4F93-1461-403C-8774-D5FFD5B08340}"/>
              </a:ext>
            </a:extLst>
          </p:cNvPr>
          <p:cNvSpPr/>
          <p:nvPr/>
        </p:nvSpPr>
        <p:spPr>
          <a:xfrm>
            <a:off x="4092169" y="280184"/>
            <a:ext cx="357270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Réalisation et mise en œuvre</a:t>
            </a:r>
            <a:endParaRPr dirty="0"/>
          </a:p>
        </p:txBody>
      </p:sp>
      <p:sp>
        <p:nvSpPr>
          <p:cNvPr id="31" name="Google Shape;1449;p20">
            <a:extLst>
              <a:ext uri="{FF2B5EF4-FFF2-40B4-BE49-F238E27FC236}">
                <a16:creationId xmlns:a16="http://schemas.microsoft.com/office/drawing/2014/main" id="{736B6954-9901-40E1-A7AA-7DE5D49D15C4}"/>
              </a:ext>
            </a:extLst>
          </p:cNvPr>
          <p:cNvSpPr/>
          <p:nvPr/>
        </p:nvSpPr>
        <p:spPr>
          <a:xfrm>
            <a:off x="2885531" y="243458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III</a:t>
            </a:r>
            <a:endParaRPr dirty="0"/>
          </a:p>
        </p:txBody>
      </p:sp>
      <p:sp>
        <p:nvSpPr>
          <p:cNvPr id="33" name="Google Shape;1451;p20">
            <a:extLst>
              <a:ext uri="{FF2B5EF4-FFF2-40B4-BE49-F238E27FC236}">
                <a16:creationId xmlns:a16="http://schemas.microsoft.com/office/drawing/2014/main" id="{2003C12D-2208-4585-BE0D-C1541E8ADFBB}"/>
              </a:ext>
            </a:extLst>
          </p:cNvPr>
          <p:cNvSpPr/>
          <p:nvPr/>
        </p:nvSpPr>
        <p:spPr>
          <a:xfrm>
            <a:off x="1750862" y="241030"/>
            <a:ext cx="458233" cy="504056"/>
          </a:xfrm>
          <a:prstGeom prst="rect">
            <a:avLst/>
          </a:prstGeom>
          <a:solidFill>
            <a:srgbClr val="002060">
              <a:alpha val="8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endParaRPr/>
          </a:p>
        </p:txBody>
      </p:sp>
      <p:sp>
        <p:nvSpPr>
          <p:cNvPr id="34" name="Google Shape;1452;p20">
            <a:extLst>
              <a:ext uri="{FF2B5EF4-FFF2-40B4-BE49-F238E27FC236}">
                <a16:creationId xmlns:a16="http://schemas.microsoft.com/office/drawing/2014/main" id="{4699B16B-5888-40CE-9D9F-B8377C23F7CF}"/>
              </a:ext>
            </a:extLst>
          </p:cNvPr>
          <p:cNvSpPr/>
          <p:nvPr/>
        </p:nvSpPr>
        <p:spPr>
          <a:xfrm>
            <a:off x="2292864" y="238851"/>
            <a:ext cx="504056" cy="504056"/>
          </a:xfrm>
          <a:prstGeom prst="rect">
            <a:avLst/>
          </a:prstGeom>
          <a:solidFill>
            <a:srgbClr val="002060">
              <a:alpha val="8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</a:t>
            </a:r>
            <a:endParaRPr/>
          </a:p>
        </p:txBody>
      </p:sp>
      <p:sp>
        <p:nvSpPr>
          <p:cNvPr id="35" name="Google Shape;1453;p20">
            <a:extLst>
              <a:ext uri="{FF2B5EF4-FFF2-40B4-BE49-F238E27FC236}">
                <a16:creationId xmlns:a16="http://schemas.microsoft.com/office/drawing/2014/main" id="{5034216C-0666-4FA4-9E65-F98D2C85F495}"/>
              </a:ext>
            </a:extLst>
          </p:cNvPr>
          <p:cNvSpPr/>
          <p:nvPr/>
        </p:nvSpPr>
        <p:spPr>
          <a:xfrm>
            <a:off x="3478198" y="239037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IV</a:t>
            </a:r>
            <a:endParaRPr dirty="0"/>
          </a:p>
        </p:txBody>
      </p:sp>
      <p:sp>
        <p:nvSpPr>
          <p:cNvPr id="36" name="Google Shape;1457;p20">
            <a:extLst>
              <a:ext uri="{FF2B5EF4-FFF2-40B4-BE49-F238E27FC236}">
                <a16:creationId xmlns:a16="http://schemas.microsoft.com/office/drawing/2014/main" id="{8E787F24-BD78-4AEC-A971-5BA2EF6ECCAF}"/>
              </a:ext>
            </a:extLst>
          </p:cNvPr>
          <p:cNvSpPr/>
          <p:nvPr/>
        </p:nvSpPr>
        <p:spPr>
          <a:xfrm>
            <a:off x="10263873" y="235079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V</a:t>
            </a:r>
            <a:endParaRPr dirty="0"/>
          </a:p>
        </p:txBody>
      </p:sp>
      <p:sp>
        <p:nvSpPr>
          <p:cNvPr id="52" name="Google Shape;2138;p41">
            <a:extLst>
              <a:ext uri="{FF2B5EF4-FFF2-40B4-BE49-F238E27FC236}">
                <a16:creationId xmlns:a16="http://schemas.microsoft.com/office/drawing/2014/main" id="{E0DF990F-5EEC-44CC-ACC2-4D201F798907}"/>
              </a:ext>
            </a:extLst>
          </p:cNvPr>
          <p:cNvSpPr txBox="1"/>
          <p:nvPr/>
        </p:nvSpPr>
        <p:spPr>
          <a:xfrm>
            <a:off x="749446" y="6580999"/>
            <a:ext cx="2015067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Stage de fin d’études</a:t>
            </a:r>
            <a:endParaRPr dirty="0"/>
          </a:p>
        </p:txBody>
      </p:sp>
      <p:sp>
        <p:nvSpPr>
          <p:cNvPr id="7" name="Google Shape;748;p3">
            <a:extLst>
              <a:ext uri="{FF2B5EF4-FFF2-40B4-BE49-F238E27FC236}">
                <a16:creationId xmlns:a16="http://schemas.microsoft.com/office/drawing/2014/main" id="{A0237FB9-790B-1CF5-831C-82CD09751853}"/>
              </a:ext>
            </a:extLst>
          </p:cNvPr>
          <p:cNvSpPr txBox="1"/>
          <p:nvPr/>
        </p:nvSpPr>
        <p:spPr>
          <a:xfrm>
            <a:off x="3682143" y="1061043"/>
            <a:ext cx="3026438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Les technologies utilis</a:t>
            </a:r>
            <a:r>
              <a:rPr lang="fr-FR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é</a:t>
            </a:r>
            <a:r>
              <a:rPr lang="en-US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es</a:t>
            </a:r>
            <a:endParaRPr dirty="0">
              <a:solidFill>
                <a:srgbClr val="BFBFBF"/>
              </a:solidFill>
            </a:endParaRPr>
          </a:p>
        </p:txBody>
      </p:sp>
      <p:sp>
        <p:nvSpPr>
          <p:cNvPr id="8" name="Google Shape;749;p3">
            <a:extLst>
              <a:ext uri="{FF2B5EF4-FFF2-40B4-BE49-F238E27FC236}">
                <a16:creationId xmlns:a16="http://schemas.microsoft.com/office/drawing/2014/main" id="{C2E1182D-8164-7CC5-4E50-DE44750E4C80}"/>
              </a:ext>
            </a:extLst>
          </p:cNvPr>
          <p:cNvSpPr/>
          <p:nvPr/>
        </p:nvSpPr>
        <p:spPr>
          <a:xfrm rot="10800000" flipH="1">
            <a:off x="8404600" y="806235"/>
            <a:ext cx="195770" cy="91552"/>
          </a:xfrm>
          <a:prstGeom prst="triangle">
            <a:avLst>
              <a:gd name="adj" fmla="val 50000"/>
            </a:avLst>
          </a:prstGeom>
          <a:solidFill>
            <a:srgbClr val="EC3A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750;p3">
            <a:extLst>
              <a:ext uri="{FF2B5EF4-FFF2-40B4-BE49-F238E27FC236}">
                <a16:creationId xmlns:a16="http://schemas.microsoft.com/office/drawing/2014/main" id="{490E3FBA-612D-A37F-5CDE-7AF6565CF258}"/>
              </a:ext>
            </a:extLst>
          </p:cNvPr>
          <p:cNvSpPr/>
          <p:nvPr/>
        </p:nvSpPr>
        <p:spPr>
          <a:xfrm>
            <a:off x="3669520" y="971357"/>
            <a:ext cx="3078759" cy="5217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Google Shape;764;p3">
            <a:extLst>
              <a:ext uri="{FF2B5EF4-FFF2-40B4-BE49-F238E27FC236}">
                <a16:creationId xmlns:a16="http://schemas.microsoft.com/office/drawing/2014/main" id="{0F18AEF8-FE12-38F7-0931-223C81576D1F}"/>
              </a:ext>
            </a:extLst>
          </p:cNvPr>
          <p:cNvSpPr txBox="1"/>
          <p:nvPr/>
        </p:nvSpPr>
        <p:spPr>
          <a:xfrm>
            <a:off x="7388780" y="1061042"/>
            <a:ext cx="2386061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solidFill>
                  <a:srgbClr val="EC3A3B"/>
                </a:solidFill>
                <a:latin typeface="Cambria"/>
                <a:ea typeface="Cambria"/>
                <a:cs typeface="Cambria"/>
                <a:sym typeface="Cambria"/>
              </a:rPr>
              <a:t>Les interfaces </a:t>
            </a:r>
            <a:r>
              <a:rPr lang="en-US" sz="1300" b="1" dirty="0" err="1">
                <a:solidFill>
                  <a:srgbClr val="EC3A3B"/>
                </a:solidFill>
                <a:latin typeface="Cambria"/>
                <a:ea typeface="Cambria"/>
                <a:cs typeface="Cambria"/>
                <a:sym typeface="Cambria"/>
              </a:rPr>
              <a:t>graphiques</a:t>
            </a:r>
            <a:endParaRPr lang="fr-FR" dirty="0">
              <a:solidFill>
                <a:srgbClr val="EC3A3B"/>
              </a:solidFill>
            </a:endParaRPr>
          </a:p>
        </p:txBody>
      </p:sp>
      <p:sp>
        <p:nvSpPr>
          <p:cNvPr id="11" name="Google Shape;746;p3">
            <a:extLst>
              <a:ext uri="{FF2B5EF4-FFF2-40B4-BE49-F238E27FC236}">
                <a16:creationId xmlns:a16="http://schemas.microsoft.com/office/drawing/2014/main" id="{8D39180E-9049-6C4E-7D8B-0A3409363004}"/>
              </a:ext>
            </a:extLst>
          </p:cNvPr>
          <p:cNvSpPr/>
          <p:nvPr/>
        </p:nvSpPr>
        <p:spPr>
          <a:xfrm>
            <a:off x="6748279" y="966851"/>
            <a:ext cx="3451692" cy="52177"/>
          </a:xfrm>
          <a:prstGeom prst="rect">
            <a:avLst/>
          </a:prstGeom>
          <a:solidFill>
            <a:srgbClr val="EC3A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0F7C5E-B90F-BDF0-6133-0EFD1610C5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72404" y="1911289"/>
            <a:ext cx="9244394" cy="45307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17530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24"/>
          <p:cNvSpPr/>
          <p:nvPr/>
        </p:nvSpPr>
        <p:spPr>
          <a:xfrm rot="10800000" flipH="1">
            <a:off x="0" y="6596385"/>
            <a:ext cx="12192000" cy="26161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9" name="Google Shape;1589;p24"/>
          <p:cNvSpPr/>
          <p:nvPr/>
        </p:nvSpPr>
        <p:spPr>
          <a:xfrm>
            <a:off x="243497" y="1281291"/>
            <a:ext cx="3690139" cy="408578"/>
          </a:xfrm>
          <a:prstGeom prst="roundRect">
            <a:avLst>
              <a:gd name="adj" fmla="val 16667"/>
            </a:avLst>
          </a:prstGeom>
          <a:solidFill>
            <a:srgbClr val="00153E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fr-FR" sz="18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Page </a:t>
            </a:r>
            <a:r>
              <a:rPr lang="en-US" sz="18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des notes </a:t>
            </a:r>
            <a:r>
              <a:rPr lang="fr-FR" sz="18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autocollantes</a:t>
            </a:r>
            <a:endParaRPr lang="fr-FR" dirty="0"/>
          </a:p>
        </p:txBody>
      </p:sp>
      <p:sp>
        <p:nvSpPr>
          <p:cNvPr id="1608" name="Google Shape;1608;p24"/>
          <p:cNvSpPr txBox="1">
            <a:spLocks noGrp="1"/>
          </p:cNvSpPr>
          <p:nvPr>
            <p:ph type="sldNum" idx="12"/>
          </p:nvPr>
        </p:nvSpPr>
        <p:spPr>
          <a:xfrm>
            <a:off x="4555222" y="6594847"/>
            <a:ext cx="3078760" cy="2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21</a:t>
            </a:r>
            <a:endParaRPr dirty="0"/>
          </a:p>
        </p:txBody>
      </p:sp>
      <p:grpSp>
        <p:nvGrpSpPr>
          <p:cNvPr id="26" name="Google Shape;1444;p20">
            <a:extLst>
              <a:ext uri="{FF2B5EF4-FFF2-40B4-BE49-F238E27FC236}">
                <a16:creationId xmlns:a16="http://schemas.microsoft.com/office/drawing/2014/main" id="{71A5A3DD-8E41-4FAD-AA9A-CCC1D18273C8}"/>
              </a:ext>
            </a:extLst>
          </p:cNvPr>
          <p:cNvGrpSpPr/>
          <p:nvPr/>
        </p:nvGrpSpPr>
        <p:grpSpPr>
          <a:xfrm>
            <a:off x="2796920" y="252005"/>
            <a:ext cx="7866999" cy="504057"/>
            <a:chOff x="841108" y="1294358"/>
            <a:chExt cx="7475308" cy="508077"/>
          </a:xfrm>
        </p:grpSpPr>
        <p:sp>
          <p:nvSpPr>
            <p:cNvPr id="27" name="Google Shape;1445;p20">
              <a:extLst>
                <a:ext uri="{FF2B5EF4-FFF2-40B4-BE49-F238E27FC236}">
                  <a16:creationId xmlns:a16="http://schemas.microsoft.com/office/drawing/2014/main" id="{475C73F4-4239-491F-840E-CFA301EBC5C7}"/>
                </a:ext>
              </a:extLst>
            </p:cNvPr>
            <p:cNvSpPr/>
            <p:nvPr/>
          </p:nvSpPr>
          <p:spPr>
            <a:xfrm rot="10800000" flipH="1">
              <a:off x="1921228" y="1294358"/>
              <a:ext cx="6008359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8" name="Google Shape;1446;p20">
              <a:extLst>
                <a:ext uri="{FF2B5EF4-FFF2-40B4-BE49-F238E27FC236}">
                  <a16:creationId xmlns:a16="http://schemas.microsoft.com/office/drawing/2014/main" id="{DDC4F907-DE3E-4931-9FC8-6858465A564C}"/>
                </a:ext>
              </a:extLst>
            </p:cNvPr>
            <p:cNvSpPr txBox="1"/>
            <p:nvPr/>
          </p:nvSpPr>
          <p:spPr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" name="Google Shape;1447;p20">
              <a:extLst>
                <a:ext uri="{FF2B5EF4-FFF2-40B4-BE49-F238E27FC236}">
                  <a16:creationId xmlns:a16="http://schemas.microsoft.com/office/drawing/2014/main" id="{A5E4680B-5844-49D0-BE2C-A6EECB38B39E}"/>
                </a:ext>
              </a:extLst>
            </p:cNvPr>
            <p:cNvSpPr txBox="1"/>
            <p:nvPr/>
          </p:nvSpPr>
          <p:spPr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0" name="Google Shape;1448;p20">
            <a:extLst>
              <a:ext uri="{FF2B5EF4-FFF2-40B4-BE49-F238E27FC236}">
                <a16:creationId xmlns:a16="http://schemas.microsoft.com/office/drawing/2014/main" id="{AC2E4F93-1461-403C-8774-D5FFD5B08340}"/>
              </a:ext>
            </a:extLst>
          </p:cNvPr>
          <p:cNvSpPr/>
          <p:nvPr/>
        </p:nvSpPr>
        <p:spPr>
          <a:xfrm>
            <a:off x="4092169" y="280184"/>
            <a:ext cx="357270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Réalisation et mise en œuvre</a:t>
            </a:r>
            <a:endParaRPr dirty="0"/>
          </a:p>
        </p:txBody>
      </p:sp>
      <p:sp>
        <p:nvSpPr>
          <p:cNvPr id="31" name="Google Shape;1449;p20">
            <a:extLst>
              <a:ext uri="{FF2B5EF4-FFF2-40B4-BE49-F238E27FC236}">
                <a16:creationId xmlns:a16="http://schemas.microsoft.com/office/drawing/2014/main" id="{736B6954-9901-40E1-A7AA-7DE5D49D15C4}"/>
              </a:ext>
            </a:extLst>
          </p:cNvPr>
          <p:cNvSpPr/>
          <p:nvPr/>
        </p:nvSpPr>
        <p:spPr>
          <a:xfrm>
            <a:off x="2885531" y="243458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III</a:t>
            </a:r>
            <a:endParaRPr dirty="0"/>
          </a:p>
        </p:txBody>
      </p:sp>
      <p:sp>
        <p:nvSpPr>
          <p:cNvPr id="33" name="Google Shape;1451;p20">
            <a:extLst>
              <a:ext uri="{FF2B5EF4-FFF2-40B4-BE49-F238E27FC236}">
                <a16:creationId xmlns:a16="http://schemas.microsoft.com/office/drawing/2014/main" id="{2003C12D-2208-4585-BE0D-C1541E8ADFBB}"/>
              </a:ext>
            </a:extLst>
          </p:cNvPr>
          <p:cNvSpPr/>
          <p:nvPr/>
        </p:nvSpPr>
        <p:spPr>
          <a:xfrm>
            <a:off x="1750862" y="241030"/>
            <a:ext cx="458233" cy="504056"/>
          </a:xfrm>
          <a:prstGeom prst="rect">
            <a:avLst/>
          </a:prstGeom>
          <a:solidFill>
            <a:srgbClr val="002060">
              <a:alpha val="8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endParaRPr/>
          </a:p>
        </p:txBody>
      </p:sp>
      <p:sp>
        <p:nvSpPr>
          <p:cNvPr id="34" name="Google Shape;1452;p20">
            <a:extLst>
              <a:ext uri="{FF2B5EF4-FFF2-40B4-BE49-F238E27FC236}">
                <a16:creationId xmlns:a16="http://schemas.microsoft.com/office/drawing/2014/main" id="{4699B16B-5888-40CE-9D9F-B8377C23F7CF}"/>
              </a:ext>
            </a:extLst>
          </p:cNvPr>
          <p:cNvSpPr/>
          <p:nvPr/>
        </p:nvSpPr>
        <p:spPr>
          <a:xfrm>
            <a:off x="2292864" y="238851"/>
            <a:ext cx="504056" cy="504056"/>
          </a:xfrm>
          <a:prstGeom prst="rect">
            <a:avLst/>
          </a:prstGeom>
          <a:solidFill>
            <a:srgbClr val="002060">
              <a:alpha val="8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</a:t>
            </a:r>
            <a:endParaRPr/>
          </a:p>
        </p:txBody>
      </p:sp>
      <p:sp>
        <p:nvSpPr>
          <p:cNvPr id="35" name="Google Shape;1453;p20">
            <a:extLst>
              <a:ext uri="{FF2B5EF4-FFF2-40B4-BE49-F238E27FC236}">
                <a16:creationId xmlns:a16="http://schemas.microsoft.com/office/drawing/2014/main" id="{5034216C-0666-4FA4-9E65-F98D2C85F495}"/>
              </a:ext>
            </a:extLst>
          </p:cNvPr>
          <p:cNvSpPr/>
          <p:nvPr/>
        </p:nvSpPr>
        <p:spPr>
          <a:xfrm>
            <a:off x="3478198" y="239037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IV</a:t>
            </a:r>
            <a:endParaRPr dirty="0"/>
          </a:p>
        </p:txBody>
      </p:sp>
      <p:sp>
        <p:nvSpPr>
          <p:cNvPr id="36" name="Google Shape;1457;p20">
            <a:extLst>
              <a:ext uri="{FF2B5EF4-FFF2-40B4-BE49-F238E27FC236}">
                <a16:creationId xmlns:a16="http://schemas.microsoft.com/office/drawing/2014/main" id="{8E787F24-BD78-4AEC-A971-5BA2EF6ECCAF}"/>
              </a:ext>
            </a:extLst>
          </p:cNvPr>
          <p:cNvSpPr/>
          <p:nvPr/>
        </p:nvSpPr>
        <p:spPr>
          <a:xfrm>
            <a:off x="10263873" y="235079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V</a:t>
            </a:r>
            <a:endParaRPr dirty="0"/>
          </a:p>
        </p:txBody>
      </p:sp>
      <p:sp>
        <p:nvSpPr>
          <p:cNvPr id="52" name="Google Shape;2138;p41">
            <a:extLst>
              <a:ext uri="{FF2B5EF4-FFF2-40B4-BE49-F238E27FC236}">
                <a16:creationId xmlns:a16="http://schemas.microsoft.com/office/drawing/2014/main" id="{E0DF990F-5EEC-44CC-ACC2-4D201F798907}"/>
              </a:ext>
            </a:extLst>
          </p:cNvPr>
          <p:cNvSpPr txBox="1"/>
          <p:nvPr/>
        </p:nvSpPr>
        <p:spPr>
          <a:xfrm>
            <a:off x="749446" y="6580999"/>
            <a:ext cx="2015067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Stage de fin d’études</a:t>
            </a:r>
            <a:endParaRPr dirty="0"/>
          </a:p>
        </p:txBody>
      </p:sp>
      <p:sp>
        <p:nvSpPr>
          <p:cNvPr id="7" name="Google Shape;748;p3">
            <a:extLst>
              <a:ext uri="{FF2B5EF4-FFF2-40B4-BE49-F238E27FC236}">
                <a16:creationId xmlns:a16="http://schemas.microsoft.com/office/drawing/2014/main" id="{A0237FB9-790B-1CF5-831C-82CD09751853}"/>
              </a:ext>
            </a:extLst>
          </p:cNvPr>
          <p:cNvSpPr txBox="1"/>
          <p:nvPr/>
        </p:nvSpPr>
        <p:spPr>
          <a:xfrm>
            <a:off x="3682143" y="1061043"/>
            <a:ext cx="3026438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Les technologies utilis</a:t>
            </a:r>
            <a:r>
              <a:rPr lang="fr-FR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é</a:t>
            </a:r>
            <a:r>
              <a:rPr lang="en-US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es</a:t>
            </a:r>
            <a:endParaRPr dirty="0">
              <a:solidFill>
                <a:srgbClr val="BFBFBF"/>
              </a:solidFill>
            </a:endParaRPr>
          </a:p>
        </p:txBody>
      </p:sp>
      <p:sp>
        <p:nvSpPr>
          <p:cNvPr id="8" name="Google Shape;749;p3">
            <a:extLst>
              <a:ext uri="{FF2B5EF4-FFF2-40B4-BE49-F238E27FC236}">
                <a16:creationId xmlns:a16="http://schemas.microsoft.com/office/drawing/2014/main" id="{C2E1182D-8164-7CC5-4E50-DE44750E4C80}"/>
              </a:ext>
            </a:extLst>
          </p:cNvPr>
          <p:cNvSpPr/>
          <p:nvPr/>
        </p:nvSpPr>
        <p:spPr>
          <a:xfrm rot="10800000" flipH="1">
            <a:off x="8404600" y="806235"/>
            <a:ext cx="195770" cy="91552"/>
          </a:xfrm>
          <a:prstGeom prst="triangle">
            <a:avLst>
              <a:gd name="adj" fmla="val 50000"/>
            </a:avLst>
          </a:prstGeom>
          <a:solidFill>
            <a:srgbClr val="EC3A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750;p3">
            <a:extLst>
              <a:ext uri="{FF2B5EF4-FFF2-40B4-BE49-F238E27FC236}">
                <a16:creationId xmlns:a16="http://schemas.microsoft.com/office/drawing/2014/main" id="{490E3FBA-612D-A37F-5CDE-7AF6565CF258}"/>
              </a:ext>
            </a:extLst>
          </p:cNvPr>
          <p:cNvSpPr/>
          <p:nvPr/>
        </p:nvSpPr>
        <p:spPr>
          <a:xfrm>
            <a:off x="3669520" y="971357"/>
            <a:ext cx="3078759" cy="5217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Google Shape;764;p3">
            <a:extLst>
              <a:ext uri="{FF2B5EF4-FFF2-40B4-BE49-F238E27FC236}">
                <a16:creationId xmlns:a16="http://schemas.microsoft.com/office/drawing/2014/main" id="{0F18AEF8-FE12-38F7-0931-223C81576D1F}"/>
              </a:ext>
            </a:extLst>
          </p:cNvPr>
          <p:cNvSpPr txBox="1"/>
          <p:nvPr/>
        </p:nvSpPr>
        <p:spPr>
          <a:xfrm>
            <a:off x="7388780" y="1061042"/>
            <a:ext cx="2386061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solidFill>
                  <a:srgbClr val="EC3A3B"/>
                </a:solidFill>
                <a:latin typeface="Cambria"/>
                <a:ea typeface="Cambria"/>
                <a:cs typeface="Cambria"/>
                <a:sym typeface="Cambria"/>
              </a:rPr>
              <a:t>Les interfaces </a:t>
            </a:r>
            <a:r>
              <a:rPr lang="en-US" sz="1300" b="1" dirty="0" err="1">
                <a:solidFill>
                  <a:srgbClr val="EC3A3B"/>
                </a:solidFill>
                <a:latin typeface="Cambria"/>
                <a:ea typeface="Cambria"/>
                <a:cs typeface="Cambria"/>
                <a:sym typeface="Cambria"/>
              </a:rPr>
              <a:t>graphiques</a:t>
            </a:r>
            <a:endParaRPr lang="fr-FR" dirty="0">
              <a:solidFill>
                <a:srgbClr val="EC3A3B"/>
              </a:solidFill>
            </a:endParaRPr>
          </a:p>
        </p:txBody>
      </p:sp>
      <p:sp>
        <p:nvSpPr>
          <p:cNvPr id="11" name="Google Shape;746;p3">
            <a:extLst>
              <a:ext uri="{FF2B5EF4-FFF2-40B4-BE49-F238E27FC236}">
                <a16:creationId xmlns:a16="http://schemas.microsoft.com/office/drawing/2014/main" id="{8D39180E-9049-6C4E-7D8B-0A3409363004}"/>
              </a:ext>
            </a:extLst>
          </p:cNvPr>
          <p:cNvSpPr/>
          <p:nvPr/>
        </p:nvSpPr>
        <p:spPr>
          <a:xfrm>
            <a:off x="6748279" y="966851"/>
            <a:ext cx="3451692" cy="52177"/>
          </a:xfrm>
          <a:prstGeom prst="rect">
            <a:avLst/>
          </a:prstGeom>
          <a:solidFill>
            <a:srgbClr val="EC3A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0F7C5E-B90F-BDF0-6133-0EFD1610C5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72404" y="1911289"/>
            <a:ext cx="9244394" cy="45307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612E12-CC58-239A-D90E-26CC2EFC7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6493" y="1922793"/>
            <a:ext cx="9281461" cy="45633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249984-BE77-12A7-2A32-04D7DCC894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67693" y="1915061"/>
            <a:ext cx="9244394" cy="45307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57920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24"/>
          <p:cNvSpPr/>
          <p:nvPr/>
        </p:nvSpPr>
        <p:spPr>
          <a:xfrm rot="10800000" flipH="1">
            <a:off x="0" y="6596385"/>
            <a:ext cx="12192000" cy="26161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9" name="Google Shape;1589;p24"/>
          <p:cNvSpPr/>
          <p:nvPr/>
        </p:nvSpPr>
        <p:spPr>
          <a:xfrm>
            <a:off x="243497" y="1281291"/>
            <a:ext cx="3234701" cy="408578"/>
          </a:xfrm>
          <a:prstGeom prst="roundRect">
            <a:avLst>
              <a:gd name="adj" fmla="val 16667"/>
            </a:avLst>
          </a:prstGeom>
          <a:solidFill>
            <a:srgbClr val="00153E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fr-FR" sz="18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Page </a:t>
            </a:r>
            <a:r>
              <a:rPr lang="en-US" sz="18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de </a:t>
            </a:r>
            <a:r>
              <a:rPr lang="fr-FR" sz="18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liste</a:t>
            </a:r>
            <a:r>
              <a:rPr lang="en-US" sz="18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 des t</a:t>
            </a:r>
            <a:r>
              <a:rPr lang="fr-FR" sz="1800" dirty="0" err="1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âches</a:t>
            </a:r>
            <a:endParaRPr lang="fr-FR" dirty="0"/>
          </a:p>
        </p:txBody>
      </p:sp>
      <p:sp>
        <p:nvSpPr>
          <p:cNvPr id="1608" name="Google Shape;1608;p24"/>
          <p:cNvSpPr txBox="1">
            <a:spLocks noGrp="1"/>
          </p:cNvSpPr>
          <p:nvPr>
            <p:ph type="sldNum" idx="12"/>
          </p:nvPr>
        </p:nvSpPr>
        <p:spPr>
          <a:xfrm>
            <a:off x="4555222" y="6594847"/>
            <a:ext cx="3078760" cy="2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22</a:t>
            </a:r>
            <a:endParaRPr dirty="0"/>
          </a:p>
        </p:txBody>
      </p:sp>
      <p:grpSp>
        <p:nvGrpSpPr>
          <p:cNvPr id="26" name="Google Shape;1444;p20">
            <a:extLst>
              <a:ext uri="{FF2B5EF4-FFF2-40B4-BE49-F238E27FC236}">
                <a16:creationId xmlns:a16="http://schemas.microsoft.com/office/drawing/2014/main" id="{71A5A3DD-8E41-4FAD-AA9A-CCC1D18273C8}"/>
              </a:ext>
            </a:extLst>
          </p:cNvPr>
          <p:cNvGrpSpPr/>
          <p:nvPr/>
        </p:nvGrpSpPr>
        <p:grpSpPr>
          <a:xfrm>
            <a:off x="2796920" y="252005"/>
            <a:ext cx="7866999" cy="504057"/>
            <a:chOff x="841108" y="1294358"/>
            <a:chExt cx="7475308" cy="508077"/>
          </a:xfrm>
        </p:grpSpPr>
        <p:sp>
          <p:nvSpPr>
            <p:cNvPr id="27" name="Google Shape;1445;p20">
              <a:extLst>
                <a:ext uri="{FF2B5EF4-FFF2-40B4-BE49-F238E27FC236}">
                  <a16:creationId xmlns:a16="http://schemas.microsoft.com/office/drawing/2014/main" id="{475C73F4-4239-491F-840E-CFA301EBC5C7}"/>
                </a:ext>
              </a:extLst>
            </p:cNvPr>
            <p:cNvSpPr/>
            <p:nvPr/>
          </p:nvSpPr>
          <p:spPr>
            <a:xfrm rot="10800000" flipH="1">
              <a:off x="1921228" y="1294358"/>
              <a:ext cx="6008359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8" name="Google Shape;1446;p20">
              <a:extLst>
                <a:ext uri="{FF2B5EF4-FFF2-40B4-BE49-F238E27FC236}">
                  <a16:creationId xmlns:a16="http://schemas.microsoft.com/office/drawing/2014/main" id="{DDC4F907-DE3E-4931-9FC8-6858465A564C}"/>
                </a:ext>
              </a:extLst>
            </p:cNvPr>
            <p:cNvSpPr txBox="1"/>
            <p:nvPr/>
          </p:nvSpPr>
          <p:spPr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" name="Google Shape;1447;p20">
              <a:extLst>
                <a:ext uri="{FF2B5EF4-FFF2-40B4-BE49-F238E27FC236}">
                  <a16:creationId xmlns:a16="http://schemas.microsoft.com/office/drawing/2014/main" id="{A5E4680B-5844-49D0-BE2C-A6EECB38B39E}"/>
                </a:ext>
              </a:extLst>
            </p:cNvPr>
            <p:cNvSpPr txBox="1"/>
            <p:nvPr/>
          </p:nvSpPr>
          <p:spPr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0" name="Google Shape;1448;p20">
            <a:extLst>
              <a:ext uri="{FF2B5EF4-FFF2-40B4-BE49-F238E27FC236}">
                <a16:creationId xmlns:a16="http://schemas.microsoft.com/office/drawing/2014/main" id="{AC2E4F93-1461-403C-8774-D5FFD5B08340}"/>
              </a:ext>
            </a:extLst>
          </p:cNvPr>
          <p:cNvSpPr/>
          <p:nvPr/>
        </p:nvSpPr>
        <p:spPr>
          <a:xfrm>
            <a:off x="4092169" y="280184"/>
            <a:ext cx="357270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Réalisation et mise en œuvre</a:t>
            </a:r>
            <a:endParaRPr dirty="0"/>
          </a:p>
        </p:txBody>
      </p:sp>
      <p:sp>
        <p:nvSpPr>
          <p:cNvPr id="31" name="Google Shape;1449;p20">
            <a:extLst>
              <a:ext uri="{FF2B5EF4-FFF2-40B4-BE49-F238E27FC236}">
                <a16:creationId xmlns:a16="http://schemas.microsoft.com/office/drawing/2014/main" id="{736B6954-9901-40E1-A7AA-7DE5D49D15C4}"/>
              </a:ext>
            </a:extLst>
          </p:cNvPr>
          <p:cNvSpPr/>
          <p:nvPr/>
        </p:nvSpPr>
        <p:spPr>
          <a:xfrm>
            <a:off x="2885531" y="243458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III</a:t>
            </a:r>
            <a:endParaRPr dirty="0"/>
          </a:p>
        </p:txBody>
      </p:sp>
      <p:sp>
        <p:nvSpPr>
          <p:cNvPr id="33" name="Google Shape;1451;p20">
            <a:extLst>
              <a:ext uri="{FF2B5EF4-FFF2-40B4-BE49-F238E27FC236}">
                <a16:creationId xmlns:a16="http://schemas.microsoft.com/office/drawing/2014/main" id="{2003C12D-2208-4585-BE0D-C1541E8ADFBB}"/>
              </a:ext>
            </a:extLst>
          </p:cNvPr>
          <p:cNvSpPr/>
          <p:nvPr/>
        </p:nvSpPr>
        <p:spPr>
          <a:xfrm>
            <a:off x="1750862" y="241030"/>
            <a:ext cx="458233" cy="504056"/>
          </a:xfrm>
          <a:prstGeom prst="rect">
            <a:avLst/>
          </a:prstGeom>
          <a:solidFill>
            <a:srgbClr val="002060">
              <a:alpha val="8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endParaRPr/>
          </a:p>
        </p:txBody>
      </p:sp>
      <p:sp>
        <p:nvSpPr>
          <p:cNvPr id="34" name="Google Shape;1452;p20">
            <a:extLst>
              <a:ext uri="{FF2B5EF4-FFF2-40B4-BE49-F238E27FC236}">
                <a16:creationId xmlns:a16="http://schemas.microsoft.com/office/drawing/2014/main" id="{4699B16B-5888-40CE-9D9F-B8377C23F7CF}"/>
              </a:ext>
            </a:extLst>
          </p:cNvPr>
          <p:cNvSpPr/>
          <p:nvPr/>
        </p:nvSpPr>
        <p:spPr>
          <a:xfrm>
            <a:off x="2292864" y="238851"/>
            <a:ext cx="504056" cy="504056"/>
          </a:xfrm>
          <a:prstGeom prst="rect">
            <a:avLst/>
          </a:prstGeom>
          <a:solidFill>
            <a:srgbClr val="002060">
              <a:alpha val="8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</a:t>
            </a:r>
            <a:endParaRPr/>
          </a:p>
        </p:txBody>
      </p:sp>
      <p:sp>
        <p:nvSpPr>
          <p:cNvPr id="35" name="Google Shape;1453;p20">
            <a:extLst>
              <a:ext uri="{FF2B5EF4-FFF2-40B4-BE49-F238E27FC236}">
                <a16:creationId xmlns:a16="http://schemas.microsoft.com/office/drawing/2014/main" id="{5034216C-0666-4FA4-9E65-F98D2C85F495}"/>
              </a:ext>
            </a:extLst>
          </p:cNvPr>
          <p:cNvSpPr/>
          <p:nvPr/>
        </p:nvSpPr>
        <p:spPr>
          <a:xfrm>
            <a:off x="3478198" y="239037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IV</a:t>
            </a:r>
            <a:endParaRPr dirty="0"/>
          </a:p>
        </p:txBody>
      </p:sp>
      <p:sp>
        <p:nvSpPr>
          <p:cNvPr id="36" name="Google Shape;1457;p20">
            <a:extLst>
              <a:ext uri="{FF2B5EF4-FFF2-40B4-BE49-F238E27FC236}">
                <a16:creationId xmlns:a16="http://schemas.microsoft.com/office/drawing/2014/main" id="{8E787F24-BD78-4AEC-A971-5BA2EF6ECCAF}"/>
              </a:ext>
            </a:extLst>
          </p:cNvPr>
          <p:cNvSpPr/>
          <p:nvPr/>
        </p:nvSpPr>
        <p:spPr>
          <a:xfrm>
            <a:off x="10263873" y="235079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V</a:t>
            </a:r>
            <a:endParaRPr dirty="0"/>
          </a:p>
        </p:txBody>
      </p:sp>
      <p:sp>
        <p:nvSpPr>
          <p:cNvPr id="52" name="Google Shape;2138;p41">
            <a:extLst>
              <a:ext uri="{FF2B5EF4-FFF2-40B4-BE49-F238E27FC236}">
                <a16:creationId xmlns:a16="http://schemas.microsoft.com/office/drawing/2014/main" id="{E0DF990F-5EEC-44CC-ACC2-4D201F798907}"/>
              </a:ext>
            </a:extLst>
          </p:cNvPr>
          <p:cNvSpPr txBox="1"/>
          <p:nvPr/>
        </p:nvSpPr>
        <p:spPr>
          <a:xfrm>
            <a:off x="749446" y="6580999"/>
            <a:ext cx="2015067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Stage de fin d’études</a:t>
            </a:r>
            <a:endParaRPr dirty="0"/>
          </a:p>
        </p:txBody>
      </p:sp>
      <p:sp>
        <p:nvSpPr>
          <p:cNvPr id="7" name="Google Shape;748;p3">
            <a:extLst>
              <a:ext uri="{FF2B5EF4-FFF2-40B4-BE49-F238E27FC236}">
                <a16:creationId xmlns:a16="http://schemas.microsoft.com/office/drawing/2014/main" id="{A0237FB9-790B-1CF5-831C-82CD09751853}"/>
              </a:ext>
            </a:extLst>
          </p:cNvPr>
          <p:cNvSpPr txBox="1"/>
          <p:nvPr/>
        </p:nvSpPr>
        <p:spPr>
          <a:xfrm>
            <a:off x="3682143" y="1061043"/>
            <a:ext cx="3026438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Les technologies utilis</a:t>
            </a:r>
            <a:r>
              <a:rPr lang="fr-FR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é</a:t>
            </a:r>
            <a:r>
              <a:rPr lang="en-US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es</a:t>
            </a:r>
            <a:endParaRPr dirty="0">
              <a:solidFill>
                <a:srgbClr val="BFBFBF"/>
              </a:solidFill>
            </a:endParaRPr>
          </a:p>
        </p:txBody>
      </p:sp>
      <p:sp>
        <p:nvSpPr>
          <p:cNvPr id="8" name="Google Shape;749;p3">
            <a:extLst>
              <a:ext uri="{FF2B5EF4-FFF2-40B4-BE49-F238E27FC236}">
                <a16:creationId xmlns:a16="http://schemas.microsoft.com/office/drawing/2014/main" id="{C2E1182D-8164-7CC5-4E50-DE44750E4C80}"/>
              </a:ext>
            </a:extLst>
          </p:cNvPr>
          <p:cNvSpPr/>
          <p:nvPr/>
        </p:nvSpPr>
        <p:spPr>
          <a:xfrm rot="10800000" flipH="1">
            <a:off x="8404600" y="806235"/>
            <a:ext cx="195770" cy="91552"/>
          </a:xfrm>
          <a:prstGeom prst="triangle">
            <a:avLst>
              <a:gd name="adj" fmla="val 50000"/>
            </a:avLst>
          </a:prstGeom>
          <a:solidFill>
            <a:srgbClr val="EC3A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750;p3">
            <a:extLst>
              <a:ext uri="{FF2B5EF4-FFF2-40B4-BE49-F238E27FC236}">
                <a16:creationId xmlns:a16="http://schemas.microsoft.com/office/drawing/2014/main" id="{490E3FBA-612D-A37F-5CDE-7AF6565CF258}"/>
              </a:ext>
            </a:extLst>
          </p:cNvPr>
          <p:cNvSpPr/>
          <p:nvPr/>
        </p:nvSpPr>
        <p:spPr>
          <a:xfrm>
            <a:off x="3669520" y="971357"/>
            <a:ext cx="3078759" cy="5217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Google Shape;764;p3">
            <a:extLst>
              <a:ext uri="{FF2B5EF4-FFF2-40B4-BE49-F238E27FC236}">
                <a16:creationId xmlns:a16="http://schemas.microsoft.com/office/drawing/2014/main" id="{0F18AEF8-FE12-38F7-0931-223C81576D1F}"/>
              </a:ext>
            </a:extLst>
          </p:cNvPr>
          <p:cNvSpPr txBox="1"/>
          <p:nvPr/>
        </p:nvSpPr>
        <p:spPr>
          <a:xfrm>
            <a:off x="7388780" y="1061042"/>
            <a:ext cx="2386061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solidFill>
                  <a:srgbClr val="EC3A3B"/>
                </a:solidFill>
                <a:latin typeface="Cambria"/>
                <a:ea typeface="Cambria"/>
                <a:cs typeface="Cambria"/>
                <a:sym typeface="Cambria"/>
              </a:rPr>
              <a:t>Les interfaces </a:t>
            </a:r>
            <a:r>
              <a:rPr lang="en-US" sz="1300" b="1" dirty="0" err="1">
                <a:solidFill>
                  <a:srgbClr val="EC3A3B"/>
                </a:solidFill>
                <a:latin typeface="Cambria"/>
                <a:ea typeface="Cambria"/>
                <a:cs typeface="Cambria"/>
                <a:sym typeface="Cambria"/>
              </a:rPr>
              <a:t>graphiques</a:t>
            </a:r>
            <a:endParaRPr lang="fr-FR" dirty="0">
              <a:solidFill>
                <a:srgbClr val="EC3A3B"/>
              </a:solidFill>
            </a:endParaRPr>
          </a:p>
        </p:txBody>
      </p:sp>
      <p:sp>
        <p:nvSpPr>
          <p:cNvPr id="11" name="Google Shape;746;p3">
            <a:extLst>
              <a:ext uri="{FF2B5EF4-FFF2-40B4-BE49-F238E27FC236}">
                <a16:creationId xmlns:a16="http://schemas.microsoft.com/office/drawing/2014/main" id="{8D39180E-9049-6C4E-7D8B-0A3409363004}"/>
              </a:ext>
            </a:extLst>
          </p:cNvPr>
          <p:cNvSpPr/>
          <p:nvPr/>
        </p:nvSpPr>
        <p:spPr>
          <a:xfrm>
            <a:off x="6748279" y="966851"/>
            <a:ext cx="3451692" cy="52177"/>
          </a:xfrm>
          <a:prstGeom prst="rect">
            <a:avLst/>
          </a:prstGeom>
          <a:solidFill>
            <a:srgbClr val="EC3A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0F7C5E-B90F-BDF0-6133-0EFD1610C5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82208" y="1911289"/>
            <a:ext cx="9224785" cy="45307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66611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24"/>
          <p:cNvSpPr/>
          <p:nvPr/>
        </p:nvSpPr>
        <p:spPr>
          <a:xfrm rot="10800000" flipH="1">
            <a:off x="0" y="6596385"/>
            <a:ext cx="12192000" cy="26161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9" name="Google Shape;1589;p24"/>
          <p:cNvSpPr/>
          <p:nvPr/>
        </p:nvSpPr>
        <p:spPr>
          <a:xfrm>
            <a:off x="252364" y="1108686"/>
            <a:ext cx="3026438" cy="715045"/>
          </a:xfrm>
          <a:prstGeom prst="roundRect">
            <a:avLst>
              <a:gd name="adj" fmla="val 16667"/>
            </a:avLst>
          </a:prstGeom>
          <a:solidFill>
            <a:srgbClr val="00153E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fr-FR" sz="18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Page </a:t>
            </a:r>
            <a:r>
              <a:rPr lang="en-US" sz="18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des r</a:t>
            </a:r>
            <a:r>
              <a:rPr lang="fr-FR" sz="18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é</a:t>
            </a:r>
            <a:r>
              <a:rPr lang="en-US" sz="1800" dirty="0" err="1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sultats</a:t>
            </a:r>
            <a:r>
              <a:rPr lang="en-US" sz="18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 de recherche des t</a:t>
            </a:r>
            <a:r>
              <a:rPr lang="fr-FR" sz="18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â</a:t>
            </a:r>
            <a:r>
              <a:rPr lang="en-US" sz="1800" dirty="0" err="1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ches</a:t>
            </a:r>
            <a:endParaRPr lang="fr-FR" dirty="0"/>
          </a:p>
        </p:txBody>
      </p:sp>
      <p:sp>
        <p:nvSpPr>
          <p:cNvPr id="1608" name="Google Shape;1608;p24"/>
          <p:cNvSpPr txBox="1">
            <a:spLocks noGrp="1"/>
          </p:cNvSpPr>
          <p:nvPr>
            <p:ph type="sldNum" idx="12"/>
          </p:nvPr>
        </p:nvSpPr>
        <p:spPr>
          <a:xfrm>
            <a:off x="4555222" y="6594847"/>
            <a:ext cx="3078760" cy="2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23</a:t>
            </a:r>
            <a:endParaRPr dirty="0"/>
          </a:p>
        </p:txBody>
      </p:sp>
      <p:grpSp>
        <p:nvGrpSpPr>
          <p:cNvPr id="26" name="Google Shape;1444;p20">
            <a:extLst>
              <a:ext uri="{FF2B5EF4-FFF2-40B4-BE49-F238E27FC236}">
                <a16:creationId xmlns:a16="http://schemas.microsoft.com/office/drawing/2014/main" id="{71A5A3DD-8E41-4FAD-AA9A-CCC1D18273C8}"/>
              </a:ext>
            </a:extLst>
          </p:cNvPr>
          <p:cNvGrpSpPr/>
          <p:nvPr/>
        </p:nvGrpSpPr>
        <p:grpSpPr>
          <a:xfrm>
            <a:off x="2796920" y="252005"/>
            <a:ext cx="7866999" cy="504057"/>
            <a:chOff x="841108" y="1294358"/>
            <a:chExt cx="7475308" cy="508077"/>
          </a:xfrm>
        </p:grpSpPr>
        <p:sp>
          <p:nvSpPr>
            <p:cNvPr id="27" name="Google Shape;1445;p20">
              <a:extLst>
                <a:ext uri="{FF2B5EF4-FFF2-40B4-BE49-F238E27FC236}">
                  <a16:creationId xmlns:a16="http://schemas.microsoft.com/office/drawing/2014/main" id="{475C73F4-4239-491F-840E-CFA301EBC5C7}"/>
                </a:ext>
              </a:extLst>
            </p:cNvPr>
            <p:cNvSpPr/>
            <p:nvPr/>
          </p:nvSpPr>
          <p:spPr>
            <a:xfrm rot="10800000" flipH="1">
              <a:off x="1921228" y="1294358"/>
              <a:ext cx="6008359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8" name="Google Shape;1446;p20">
              <a:extLst>
                <a:ext uri="{FF2B5EF4-FFF2-40B4-BE49-F238E27FC236}">
                  <a16:creationId xmlns:a16="http://schemas.microsoft.com/office/drawing/2014/main" id="{DDC4F907-DE3E-4931-9FC8-6858465A564C}"/>
                </a:ext>
              </a:extLst>
            </p:cNvPr>
            <p:cNvSpPr txBox="1"/>
            <p:nvPr/>
          </p:nvSpPr>
          <p:spPr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" name="Google Shape;1447;p20">
              <a:extLst>
                <a:ext uri="{FF2B5EF4-FFF2-40B4-BE49-F238E27FC236}">
                  <a16:creationId xmlns:a16="http://schemas.microsoft.com/office/drawing/2014/main" id="{A5E4680B-5844-49D0-BE2C-A6EECB38B39E}"/>
                </a:ext>
              </a:extLst>
            </p:cNvPr>
            <p:cNvSpPr txBox="1"/>
            <p:nvPr/>
          </p:nvSpPr>
          <p:spPr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0" name="Google Shape;1448;p20">
            <a:extLst>
              <a:ext uri="{FF2B5EF4-FFF2-40B4-BE49-F238E27FC236}">
                <a16:creationId xmlns:a16="http://schemas.microsoft.com/office/drawing/2014/main" id="{AC2E4F93-1461-403C-8774-D5FFD5B08340}"/>
              </a:ext>
            </a:extLst>
          </p:cNvPr>
          <p:cNvSpPr/>
          <p:nvPr/>
        </p:nvSpPr>
        <p:spPr>
          <a:xfrm>
            <a:off x="4092169" y="280184"/>
            <a:ext cx="357270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Réalisation et mise en œuvre</a:t>
            </a:r>
            <a:endParaRPr dirty="0"/>
          </a:p>
        </p:txBody>
      </p:sp>
      <p:sp>
        <p:nvSpPr>
          <p:cNvPr id="31" name="Google Shape;1449;p20">
            <a:extLst>
              <a:ext uri="{FF2B5EF4-FFF2-40B4-BE49-F238E27FC236}">
                <a16:creationId xmlns:a16="http://schemas.microsoft.com/office/drawing/2014/main" id="{736B6954-9901-40E1-A7AA-7DE5D49D15C4}"/>
              </a:ext>
            </a:extLst>
          </p:cNvPr>
          <p:cNvSpPr/>
          <p:nvPr/>
        </p:nvSpPr>
        <p:spPr>
          <a:xfrm>
            <a:off x="2885531" y="243458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III</a:t>
            </a:r>
            <a:endParaRPr dirty="0"/>
          </a:p>
        </p:txBody>
      </p:sp>
      <p:sp>
        <p:nvSpPr>
          <p:cNvPr id="33" name="Google Shape;1451;p20">
            <a:extLst>
              <a:ext uri="{FF2B5EF4-FFF2-40B4-BE49-F238E27FC236}">
                <a16:creationId xmlns:a16="http://schemas.microsoft.com/office/drawing/2014/main" id="{2003C12D-2208-4585-BE0D-C1541E8ADFBB}"/>
              </a:ext>
            </a:extLst>
          </p:cNvPr>
          <p:cNvSpPr/>
          <p:nvPr/>
        </p:nvSpPr>
        <p:spPr>
          <a:xfrm>
            <a:off x="1750862" y="241030"/>
            <a:ext cx="458233" cy="504056"/>
          </a:xfrm>
          <a:prstGeom prst="rect">
            <a:avLst/>
          </a:prstGeom>
          <a:solidFill>
            <a:srgbClr val="002060">
              <a:alpha val="8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endParaRPr/>
          </a:p>
        </p:txBody>
      </p:sp>
      <p:sp>
        <p:nvSpPr>
          <p:cNvPr id="34" name="Google Shape;1452;p20">
            <a:extLst>
              <a:ext uri="{FF2B5EF4-FFF2-40B4-BE49-F238E27FC236}">
                <a16:creationId xmlns:a16="http://schemas.microsoft.com/office/drawing/2014/main" id="{4699B16B-5888-40CE-9D9F-B8377C23F7CF}"/>
              </a:ext>
            </a:extLst>
          </p:cNvPr>
          <p:cNvSpPr/>
          <p:nvPr/>
        </p:nvSpPr>
        <p:spPr>
          <a:xfrm>
            <a:off x="2292864" y="238851"/>
            <a:ext cx="504056" cy="504056"/>
          </a:xfrm>
          <a:prstGeom prst="rect">
            <a:avLst/>
          </a:prstGeom>
          <a:solidFill>
            <a:srgbClr val="002060">
              <a:alpha val="8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</a:t>
            </a:r>
            <a:endParaRPr/>
          </a:p>
        </p:txBody>
      </p:sp>
      <p:sp>
        <p:nvSpPr>
          <p:cNvPr id="35" name="Google Shape;1453;p20">
            <a:extLst>
              <a:ext uri="{FF2B5EF4-FFF2-40B4-BE49-F238E27FC236}">
                <a16:creationId xmlns:a16="http://schemas.microsoft.com/office/drawing/2014/main" id="{5034216C-0666-4FA4-9E65-F98D2C85F495}"/>
              </a:ext>
            </a:extLst>
          </p:cNvPr>
          <p:cNvSpPr/>
          <p:nvPr/>
        </p:nvSpPr>
        <p:spPr>
          <a:xfrm>
            <a:off x="3478198" y="239037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IV</a:t>
            </a:r>
            <a:endParaRPr dirty="0"/>
          </a:p>
        </p:txBody>
      </p:sp>
      <p:sp>
        <p:nvSpPr>
          <p:cNvPr id="36" name="Google Shape;1457;p20">
            <a:extLst>
              <a:ext uri="{FF2B5EF4-FFF2-40B4-BE49-F238E27FC236}">
                <a16:creationId xmlns:a16="http://schemas.microsoft.com/office/drawing/2014/main" id="{8E787F24-BD78-4AEC-A971-5BA2EF6ECCAF}"/>
              </a:ext>
            </a:extLst>
          </p:cNvPr>
          <p:cNvSpPr/>
          <p:nvPr/>
        </p:nvSpPr>
        <p:spPr>
          <a:xfrm>
            <a:off x="10263873" y="235079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V</a:t>
            </a:r>
            <a:endParaRPr dirty="0"/>
          </a:p>
        </p:txBody>
      </p:sp>
      <p:sp>
        <p:nvSpPr>
          <p:cNvPr id="52" name="Google Shape;2138;p41">
            <a:extLst>
              <a:ext uri="{FF2B5EF4-FFF2-40B4-BE49-F238E27FC236}">
                <a16:creationId xmlns:a16="http://schemas.microsoft.com/office/drawing/2014/main" id="{E0DF990F-5EEC-44CC-ACC2-4D201F798907}"/>
              </a:ext>
            </a:extLst>
          </p:cNvPr>
          <p:cNvSpPr txBox="1"/>
          <p:nvPr/>
        </p:nvSpPr>
        <p:spPr>
          <a:xfrm>
            <a:off x="749446" y="6580999"/>
            <a:ext cx="2015067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Stage de fin d’études</a:t>
            </a:r>
            <a:endParaRPr dirty="0"/>
          </a:p>
        </p:txBody>
      </p:sp>
      <p:sp>
        <p:nvSpPr>
          <p:cNvPr id="7" name="Google Shape;748;p3">
            <a:extLst>
              <a:ext uri="{FF2B5EF4-FFF2-40B4-BE49-F238E27FC236}">
                <a16:creationId xmlns:a16="http://schemas.microsoft.com/office/drawing/2014/main" id="{A0237FB9-790B-1CF5-831C-82CD09751853}"/>
              </a:ext>
            </a:extLst>
          </p:cNvPr>
          <p:cNvSpPr txBox="1"/>
          <p:nvPr/>
        </p:nvSpPr>
        <p:spPr>
          <a:xfrm>
            <a:off x="3682143" y="1061043"/>
            <a:ext cx="3026438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Les technologies utilis</a:t>
            </a:r>
            <a:r>
              <a:rPr lang="fr-FR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é</a:t>
            </a:r>
            <a:r>
              <a:rPr lang="en-US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es</a:t>
            </a:r>
            <a:endParaRPr dirty="0">
              <a:solidFill>
                <a:srgbClr val="BFBFBF"/>
              </a:solidFill>
            </a:endParaRPr>
          </a:p>
        </p:txBody>
      </p:sp>
      <p:sp>
        <p:nvSpPr>
          <p:cNvPr id="8" name="Google Shape;749;p3">
            <a:extLst>
              <a:ext uri="{FF2B5EF4-FFF2-40B4-BE49-F238E27FC236}">
                <a16:creationId xmlns:a16="http://schemas.microsoft.com/office/drawing/2014/main" id="{C2E1182D-8164-7CC5-4E50-DE44750E4C80}"/>
              </a:ext>
            </a:extLst>
          </p:cNvPr>
          <p:cNvSpPr/>
          <p:nvPr/>
        </p:nvSpPr>
        <p:spPr>
          <a:xfrm rot="10800000" flipH="1">
            <a:off x="8404600" y="806235"/>
            <a:ext cx="195770" cy="91552"/>
          </a:xfrm>
          <a:prstGeom prst="triangle">
            <a:avLst>
              <a:gd name="adj" fmla="val 50000"/>
            </a:avLst>
          </a:prstGeom>
          <a:solidFill>
            <a:srgbClr val="EC3A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750;p3">
            <a:extLst>
              <a:ext uri="{FF2B5EF4-FFF2-40B4-BE49-F238E27FC236}">
                <a16:creationId xmlns:a16="http://schemas.microsoft.com/office/drawing/2014/main" id="{490E3FBA-612D-A37F-5CDE-7AF6565CF258}"/>
              </a:ext>
            </a:extLst>
          </p:cNvPr>
          <p:cNvSpPr/>
          <p:nvPr/>
        </p:nvSpPr>
        <p:spPr>
          <a:xfrm>
            <a:off x="3669520" y="971357"/>
            <a:ext cx="3078759" cy="5217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Google Shape;764;p3">
            <a:extLst>
              <a:ext uri="{FF2B5EF4-FFF2-40B4-BE49-F238E27FC236}">
                <a16:creationId xmlns:a16="http://schemas.microsoft.com/office/drawing/2014/main" id="{0F18AEF8-FE12-38F7-0931-223C81576D1F}"/>
              </a:ext>
            </a:extLst>
          </p:cNvPr>
          <p:cNvSpPr txBox="1"/>
          <p:nvPr/>
        </p:nvSpPr>
        <p:spPr>
          <a:xfrm>
            <a:off x="7388780" y="1061042"/>
            <a:ext cx="2386061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solidFill>
                  <a:srgbClr val="EC3A3B"/>
                </a:solidFill>
                <a:latin typeface="Cambria"/>
                <a:ea typeface="Cambria"/>
                <a:cs typeface="Cambria"/>
                <a:sym typeface="Cambria"/>
              </a:rPr>
              <a:t>Les interfaces </a:t>
            </a:r>
            <a:r>
              <a:rPr lang="en-US" sz="1300" b="1" dirty="0" err="1">
                <a:solidFill>
                  <a:srgbClr val="EC3A3B"/>
                </a:solidFill>
                <a:latin typeface="Cambria"/>
                <a:ea typeface="Cambria"/>
                <a:cs typeface="Cambria"/>
                <a:sym typeface="Cambria"/>
              </a:rPr>
              <a:t>graphiques</a:t>
            </a:r>
            <a:endParaRPr lang="fr-FR" dirty="0">
              <a:solidFill>
                <a:srgbClr val="EC3A3B"/>
              </a:solidFill>
            </a:endParaRPr>
          </a:p>
        </p:txBody>
      </p:sp>
      <p:sp>
        <p:nvSpPr>
          <p:cNvPr id="11" name="Google Shape;746;p3">
            <a:extLst>
              <a:ext uri="{FF2B5EF4-FFF2-40B4-BE49-F238E27FC236}">
                <a16:creationId xmlns:a16="http://schemas.microsoft.com/office/drawing/2014/main" id="{8D39180E-9049-6C4E-7D8B-0A3409363004}"/>
              </a:ext>
            </a:extLst>
          </p:cNvPr>
          <p:cNvSpPr/>
          <p:nvPr/>
        </p:nvSpPr>
        <p:spPr>
          <a:xfrm>
            <a:off x="6748279" y="966851"/>
            <a:ext cx="3451692" cy="52177"/>
          </a:xfrm>
          <a:prstGeom prst="rect">
            <a:avLst/>
          </a:prstGeom>
          <a:solidFill>
            <a:srgbClr val="EC3A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0F7C5E-B90F-BDF0-6133-0EFD1610C5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82207" y="1911289"/>
            <a:ext cx="9224787" cy="45307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19191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39"/>
          <p:cNvSpPr/>
          <p:nvPr/>
        </p:nvSpPr>
        <p:spPr>
          <a:xfrm rot="10800000" flipH="1">
            <a:off x="0" y="6596385"/>
            <a:ext cx="12192000" cy="26161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2" name="Google Shape;2102;p39"/>
          <p:cNvSpPr/>
          <p:nvPr/>
        </p:nvSpPr>
        <p:spPr>
          <a:xfrm>
            <a:off x="561712" y="1515550"/>
            <a:ext cx="1462397" cy="408623"/>
          </a:xfrm>
          <a:prstGeom prst="roundRect">
            <a:avLst>
              <a:gd name="adj" fmla="val 16667"/>
            </a:avLst>
          </a:prstGeom>
          <a:solidFill>
            <a:srgbClr val="00153E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fr-FR" sz="18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Défis</a:t>
            </a:r>
            <a:endParaRPr dirty="0"/>
          </a:p>
        </p:txBody>
      </p:sp>
      <p:sp>
        <p:nvSpPr>
          <p:cNvPr id="2104" name="Google Shape;2104;p39"/>
          <p:cNvSpPr txBox="1"/>
          <p:nvPr/>
        </p:nvSpPr>
        <p:spPr>
          <a:xfrm>
            <a:off x="561712" y="2178163"/>
            <a:ext cx="10596826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81000">
              <a:lnSpc>
                <a:spcPct val="200000"/>
              </a:lnSpc>
              <a:buClr>
                <a:schemeClr val="dk1"/>
              </a:buClr>
              <a:buSzPts val="2400"/>
              <a:buFont typeface="Calibri"/>
              <a:buChar char="●"/>
            </a:pPr>
            <a:r>
              <a:rPr lang="fr-FR" sz="2000" dirty="0">
                <a:latin typeface="Cambria" panose="02040503050406030204" pitchFamily="18" charset="0"/>
                <a:ea typeface="Cambria" panose="02040503050406030204" pitchFamily="18" charset="0"/>
              </a:rPr>
              <a:t>L'élaboration d'une application à interface unique en utilisant le langage JavaScript natif.</a:t>
            </a:r>
          </a:p>
          <a:p>
            <a:pPr marL="457200" indent="-381000">
              <a:lnSpc>
                <a:spcPct val="200000"/>
              </a:lnSpc>
              <a:buClr>
                <a:schemeClr val="dk1"/>
              </a:buClr>
              <a:buSzPts val="2400"/>
              <a:buFont typeface="Calibri"/>
              <a:buChar char="●"/>
            </a:pPr>
            <a:r>
              <a:rPr lang="fr-FR" sz="2000" dirty="0">
                <a:latin typeface="Cambria" panose="02040503050406030204" pitchFamily="18" charset="0"/>
                <a:ea typeface="Cambria" panose="02040503050406030204" pitchFamily="18" charset="0"/>
              </a:rPr>
              <a:t>La mise à jour du DOM après chaque opération effectuée.</a:t>
            </a:r>
          </a:p>
        </p:txBody>
      </p:sp>
      <p:grpSp>
        <p:nvGrpSpPr>
          <p:cNvPr id="2106" name="Google Shape;2106;p39"/>
          <p:cNvGrpSpPr/>
          <p:nvPr/>
        </p:nvGrpSpPr>
        <p:grpSpPr>
          <a:xfrm>
            <a:off x="3188611" y="252005"/>
            <a:ext cx="7475308" cy="504057"/>
            <a:chOff x="841108" y="1294358"/>
            <a:chExt cx="7475308" cy="508077"/>
          </a:xfrm>
        </p:grpSpPr>
        <p:sp>
          <p:nvSpPr>
            <p:cNvPr id="2107" name="Google Shape;2107;p39"/>
            <p:cNvSpPr/>
            <p:nvPr/>
          </p:nvSpPr>
          <p:spPr>
            <a:xfrm rot="10800000" flipH="1">
              <a:off x="1921228" y="1294358"/>
              <a:ext cx="6008359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108" name="Google Shape;2108;p39"/>
            <p:cNvSpPr txBox="1"/>
            <p:nvPr/>
          </p:nvSpPr>
          <p:spPr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09" name="Google Shape;2109;p39"/>
            <p:cNvSpPr txBox="1"/>
            <p:nvPr/>
          </p:nvSpPr>
          <p:spPr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110" name="Google Shape;2110;p39"/>
          <p:cNvSpPr/>
          <p:nvPr/>
        </p:nvSpPr>
        <p:spPr>
          <a:xfrm>
            <a:off x="5511983" y="290938"/>
            <a:ext cx="148297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dirty="0"/>
          </a:p>
        </p:txBody>
      </p:sp>
      <p:sp>
        <p:nvSpPr>
          <p:cNvPr id="2112" name="Google Shape;2112;p39"/>
          <p:cNvSpPr/>
          <p:nvPr/>
        </p:nvSpPr>
        <p:spPr>
          <a:xfrm>
            <a:off x="2088321" y="243411"/>
            <a:ext cx="458233" cy="504056"/>
          </a:xfrm>
          <a:prstGeom prst="rect">
            <a:avLst/>
          </a:prstGeom>
          <a:solidFill>
            <a:srgbClr val="002060">
              <a:alpha val="8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endParaRPr dirty="0"/>
          </a:p>
        </p:txBody>
      </p:sp>
      <p:sp>
        <p:nvSpPr>
          <p:cNvPr id="2113" name="Google Shape;2113;p39"/>
          <p:cNvSpPr/>
          <p:nvPr/>
        </p:nvSpPr>
        <p:spPr>
          <a:xfrm>
            <a:off x="2630323" y="241232"/>
            <a:ext cx="504056" cy="504056"/>
          </a:xfrm>
          <a:prstGeom prst="rect">
            <a:avLst/>
          </a:prstGeom>
          <a:solidFill>
            <a:srgbClr val="002060">
              <a:alpha val="8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</a:t>
            </a:r>
            <a:endParaRPr dirty="0"/>
          </a:p>
        </p:txBody>
      </p:sp>
      <p:sp>
        <p:nvSpPr>
          <p:cNvPr id="2114" name="Google Shape;2114;p39"/>
          <p:cNvSpPr/>
          <p:nvPr/>
        </p:nvSpPr>
        <p:spPr>
          <a:xfrm>
            <a:off x="3815657" y="248561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IV</a:t>
            </a:r>
            <a:endParaRPr dirty="0"/>
          </a:p>
        </p:txBody>
      </p:sp>
      <p:sp>
        <p:nvSpPr>
          <p:cNvPr id="2115" name="Google Shape;2115;p39"/>
          <p:cNvSpPr/>
          <p:nvPr/>
        </p:nvSpPr>
        <p:spPr>
          <a:xfrm>
            <a:off x="4386549" y="250601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V</a:t>
            </a:r>
            <a:endParaRPr dirty="0"/>
          </a:p>
        </p:txBody>
      </p:sp>
      <p:sp>
        <p:nvSpPr>
          <p:cNvPr id="2116" name="Google Shape;2116;p39"/>
          <p:cNvSpPr/>
          <p:nvPr/>
        </p:nvSpPr>
        <p:spPr>
          <a:xfrm>
            <a:off x="3222990" y="245839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III</a:t>
            </a:r>
            <a:endParaRPr dirty="0"/>
          </a:p>
        </p:txBody>
      </p:sp>
      <p:sp>
        <p:nvSpPr>
          <p:cNvPr id="2117" name="Google Shape;2117;p39"/>
          <p:cNvSpPr txBox="1">
            <a:spLocks noGrp="1"/>
          </p:cNvSpPr>
          <p:nvPr>
            <p:ph type="sldNum" idx="12"/>
          </p:nvPr>
        </p:nvSpPr>
        <p:spPr>
          <a:xfrm>
            <a:off x="4555222" y="6594847"/>
            <a:ext cx="3078760" cy="2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24</a:t>
            </a:r>
            <a:endParaRPr lang="fr-FR" sz="1300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3" name="Google Shape;2138;p41">
            <a:extLst>
              <a:ext uri="{FF2B5EF4-FFF2-40B4-BE49-F238E27FC236}">
                <a16:creationId xmlns:a16="http://schemas.microsoft.com/office/drawing/2014/main" id="{3769B76D-89AE-4590-A3B7-608D8DEA6410}"/>
              </a:ext>
            </a:extLst>
          </p:cNvPr>
          <p:cNvSpPr txBox="1"/>
          <p:nvPr/>
        </p:nvSpPr>
        <p:spPr>
          <a:xfrm>
            <a:off x="749446" y="6580999"/>
            <a:ext cx="2015067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Stage de fin d’études</a:t>
            </a:r>
            <a:endParaRPr dirty="0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40"/>
          <p:cNvSpPr/>
          <p:nvPr/>
        </p:nvSpPr>
        <p:spPr>
          <a:xfrm rot="10800000" flipH="1">
            <a:off x="0" y="6596385"/>
            <a:ext cx="12192000" cy="26161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6" name="Google Shape;2126;p40"/>
          <p:cNvSpPr/>
          <p:nvPr/>
        </p:nvSpPr>
        <p:spPr>
          <a:xfrm>
            <a:off x="474023" y="5136007"/>
            <a:ext cx="1259345" cy="491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27" name="Google Shape;2127;p40"/>
          <p:cNvSpPr/>
          <p:nvPr/>
        </p:nvSpPr>
        <p:spPr>
          <a:xfrm rot="10800000" flipH="1">
            <a:off x="-1" y="2256809"/>
            <a:ext cx="12192000" cy="2251732"/>
          </a:xfrm>
          <a:prstGeom prst="rect">
            <a:avLst/>
          </a:prstGeom>
          <a:solidFill>
            <a:srgbClr val="F2F2F2"/>
          </a:solidFill>
          <a:ln w="19050" cap="flat" cmpd="sng">
            <a:solidFill>
              <a:schemeClr val="dk1"/>
            </a:solidFill>
            <a:prstDash val="lg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28" name="Google Shape;2128;p40"/>
          <p:cNvSpPr txBox="1"/>
          <p:nvPr/>
        </p:nvSpPr>
        <p:spPr>
          <a:xfrm>
            <a:off x="-2" y="2666398"/>
            <a:ext cx="1219199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0" b="1" dirty="0">
                <a:solidFill>
                  <a:srgbClr val="002060"/>
                </a:solidFill>
                <a:latin typeface="Garamond"/>
                <a:ea typeface="Garamond"/>
                <a:cs typeface="Garamond"/>
                <a:sym typeface="Garamond"/>
              </a:rPr>
              <a:t>Merci pour votre attention</a:t>
            </a:r>
            <a:endParaRPr sz="8800" b="1" dirty="0">
              <a:solidFill>
                <a:srgbClr val="00206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0" name="Google Shape;2138;p41">
            <a:extLst>
              <a:ext uri="{FF2B5EF4-FFF2-40B4-BE49-F238E27FC236}">
                <a16:creationId xmlns:a16="http://schemas.microsoft.com/office/drawing/2014/main" id="{75369717-C197-4939-A8E4-8413834CE632}"/>
              </a:ext>
            </a:extLst>
          </p:cNvPr>
          <p:cNvSpPr txBox="1"/>
          <p:nvPr/>
        </p:nvSpPr>
        <p:spPr>
          <a:xfrm>
            <a:off x="749446" y="6580999"/>
            <a:ext cx="2015067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Stage de fin d’études</a:t>
            </a:r>
            <a:endParaRPr dirty="0"/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39"/>
          <p:cNvSpPr/>
          <p:nvPr/>
        </p:nvSpPr>
        <p:spPr>
          <a:xfrm rot="10800000" flipH="1">
            <a:off x="0" y="6596385"/>
            <a:ext cx="12192000" cy="26161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2" name="Google Shape;2102;p39"/>
          <p:cNvSpPr/>
          <p:nvPr/>
        </p:nvSpPr>
        <p:spPr>
          <a:xfrm>
            <a:off x="561711" y="1515550"/>
            <a:ext cx="2202801" cy="408578"/>
          </a:xfrm>
          <a:prstGeom prst="roundRect">
            <a:avLst>
              <a:gd name="adj" fmla="val 16667"/>
            </a:avLst>
          </a:prstGeom>
          <a:solidFill>
            <a:srgbClr val="00153E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fr-FR" sz="1800" dirty="0" err="1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Problé</a:t>
            </a:r>
            <a:r>
              <a:rPr lang="en-US" sz="1800" dirty="0" err="1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matique</a:t>
            </a:r>
            <a:endParaRPr dirty="0"/>
          </a:p>
        </p:txBody>
      </p:sp>
      <p:sp>
        <p:nvSpPr>
          <p:cNvPr id="2104" name="Google Shape;2104;p39"/>
          <p:cNvSpPr txBox="1"/>
          <p:nvPr/>
        </p:nvSpPr>
        <p:spPr>
          <a:xfrm>
            <a:off x="561711" y="2307703"/>
            <a:ext cx="10596826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76200" lvl="0">
              <a:lnSpc>
                <a:spcPct val="150000"/>
              </a:lnSpc>
              <a:buClr>
                <a:schemeClr val="dk1"/>
              </a:buClr>
              <a:buSzPts val="2400"/>
            </a:pPr>
            <a:r>
              <a:rPr lang="fr-FR" sz="2000" dirty="0">
                <a:latin typeface="Cambria" panose="02040503050406030204" pitchFamily="18" charset="0"/>
                <a:ea typeface="Cambria" panose="02040503050406030204" pitchFamily="18" charset="0"/>
              </a:rPr>
              <a:t>	Comment améliorer l'efficacité et l'organisation des tâches à la fois au niveau individuel et au sein d'une équipe de travail pour optimiser la productivité ?</a:t>
            </a:r>
            <a:endParaRPr lang="fr-FR" sz="6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117" name="Google Shape;2117;p39"/>
          <p:cNvSpPr txBox="1">
            <a:spLocks noGrp="1"/>
          </p:cNvSpPr>
          <p:nvPr>
            <p:ph type="sldNum" idx="12"/>
          </p:nvPr>
        </p:nvSpPr>
        <p:spPr>
          <a:xfrm>
            <a:off x="4555222" y="6594847"/>
            <a:ext cx="3078760" cy="2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FFFFFF"/>
                </a:solidFill>
                <a:latin typeface="Cambria"/>
                <a:ea typeface="Cambria"/>
                <a:sym typeface="Cambria"/>
              </a:rPr>
              <a:t>2</a:t>
            </a:r>
            <a:endParaRPr dirty="0"/>
          </a:p>
        </p:txBody>
      </p:sp>
      <p:sp>
        <p:nvSpPr>
          <p:cNvPr id="23" name="Google Shape;2138;p41">
            <a:extLst>
              <a:ext uri="{FF2B5EF4-FFF2-40B4-BE49-F238E27FC236}">
                <a16:creationId xmlns:a16="http://schemas.microsoft.com/office/drawing/2014/main" id="{3769B76D-89AE-4590-A3B7-608D8DEA6410}"/>
              </a:ext>
            </a:extLst>
          </p:cNvPr>
          <p:cNvSpPr txBox="1"/>
          <p:nvPr/>
        </p:nvSpPr>
        <p:spPr>
          <a:xfrm>
            <a:off x="749446" y="6580999"/>
            <a:ext cx="2015067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Stage de fin d’études</a:t>
            </a:r>
            <a:endParaRPr dirty="0"/>
          </a:p>
        </p:txBody>
      </p:sp>
      <p:sp>
        <p:nvSpPr>
          <p:cNvPr id="3" name="Google Shape;751;p3">
            <a:extLst>
              <a:ext uri="{FF2B5EF4-FFF2-40B4-BE49-F238E27FC236}">
                <a16:creationId xmlns:a16="http://schemas.microsoft.com/office/drawing/2014/main" id="{12B09661-1BF9-C999-2236-25A452169247}"/>
              </a:ext>
            </a:extLst>
          </p:cNvPr>
          <p:cNvSpPr/>
          <p:nvPr/>
        </p:nvSpPr>
        <p:spPr>
          <a:xfrm>
            <a:off x="9322133" y="264335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III</a:t>
            </a:r>
            <a:endParaRPr dirty="0"/>
          </a:p>
        </p:txBody>
      </p:sp>
      <p:sp>
        <p:nvSpPr>
          <p:cNvPr id="4" name="Google Shape;752;p3">
            <a:extLst>
              <a:ext uri="{FF2B5EF4-FFF2-40B4-BE49-F238E27FC236}">
                <a16:creationId xmlns:a16="http://schemas.microsoft.com/office/drawing/2014/main" id="{0870B151-6BAB-E042-4774-057B6DEDC52D}"/>
              </a:ext>
            </a:extLst>
          </p:cNvPr>
          <p:cNvSpPr/>
          <p:nvPr/>
        </p:nvSpPr>
        <p:spPr>
          <a:xfrm>
            <a:off x="9914800" y="268939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IV</a:t>
            </a:r>
            <a:endParaRPr dirty="0"/>
          </a:p>
        </p:txBody>
      </p:sp>
      <p:grpSp>
        <p:nvGrpSpPr>
          <p:cNvPr id="5" name="Google Shape;754;p3">
            <a:extLst>
              <a:ext uri="{FF2B5EF4-FFF2-40B4-BE49-F238E27FC236}">
                <a16:creationId xmlns:a16="http://schemas.microsoft.com/office/drawing/2014/main" id="{AFF99C36-2B77-906C-26EF-F6BBFCCB2BFA}"/>
              </a:ext>
            </a:extLst>
          </p:cNvPr>
          <p:cNvGrpSpPr/>
          <p:nvPr/>
        </p:nvGrpSpPr>
        <p:grpSpPr>
          <a:xfrm>
            <a:off x="977893" y="258784"/>
            <a:ext cx="7724416" cy="504057"/>
            <a:chOff x="841108" y="1294357"/>
            <a:chExt cx="7475309" cy="508077"/>
          </a:xfrm>
        </p:grpSpPr>
        <p:sp>
          <p:nvSpPr>
            <p:cNvPr id="6" name="Google Shape;755;p3">
              <a:extLst>
                <a:ext uri="{FF2B5EF4-FFF2-40B4-BE49-F238E27FC236}">
                  <a16:creationId xmlns:a16="http://schemas.microsoft.com/office/drawing/2014/main" id="{25A15BB3-099E-CE1D-D793-FED8AC7484DD}"/>
                </a:ext>
              </a:extLst>
            </p:cNvPr>
            <p:cNvSpPr/>
            <p:nvPr/>
          </p:nvSpPr>
          <p:spPr>
            <a:xfrm rot="10800000" flipH="1">
              <a:off x="1833138" y="1294357"/>
              <a:ext cx="6483278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7" name="Google Shape;756;p3">
              <a:extLst>
                <a:ext uri="{FF2B5EF4-FFF2-40B4-BE49-F238E27FC236}">
                  <a16:creationId xmlns:a16="http://schemas.microsoft.com/office/drawing/2014/main" id="{DFBDAD02-9255-9C90-E6C8-3D91AC5733F4}"/>
                </a:ext>
              </a:extLst>
            </p:cNvPr>
            <p:cNvSpPr txBox="1"/>
            <p:nvPr/>
          </p:nvSpPr>
          <p:spPr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" name="Google Shape;757;p3">
              <a:extLst>
                <a:ext uri="{FF2B5EF4-FFF2-40B4-BE49-F238E27FC236}">
                  <a16:creationId xmlns:a16="http://schemas.microsoft.com/office/drawing/2014/main" id="{FF98C73C-638C-E020-D8BB-6F7E96D8DA8C}"/>
                </a:ext>
              </a:extLst>
            </p:cNvPr>
            <p:cNvSpPr txBox="1"/>
            <p:nvPr/>
          </p:nvSpPr>
          <p:spPr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9" name="Google Shape;758;p3">
            <a:extLst>
              <a:ext uri="{FF2B5EF4-FFF2-40B4-BE49-F238E27FC236}">
                <a16:creationId xmlns:a16="http://schemas.microsoft.com/office/drawing/2014/main" id="{BCB189FF-8F95-6E83-5DDE-A78C23FE8444}"/>
              </a:ext>
            </a:extLst>
          </p:cNvPr>
          <p:cNvSpPr/>
          <p:nvPr/>
        </p:nvSpPr>
        <p:spPr>
          <a:xfrm>
            <a:off x="1555661" y="258786"/>
            <a:ext cx="458233" cy="504056"/>
          </a:xfrm>
          <a:prstGeom prst="rect">
            <a:avLst/>
          </a:prstGeom>
          <a:solidFill>
            <a:srgbClr val="002060">
              <a:alpha val="8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endParaRPr dirty="0"/>
          </a:p>
        </p:txBody>
      </p:sp>
      <p:sp>
        <p:nvSpPr>
          <p:cNvPr id="10" name="Google Shape;759;p3">
            <a:extLst>
              <a:ext uri="{FF2B5EF4-FFF2-40B4-BE49-F238E27FC236}">
                <a16:creationId xmlns:a16="http://schemas.microsoft.com/office/drawing/2014/main" id="{97090EB5-A890-B0D4-0B2A-7616B7BF8A07}"/>
              </a:ext>
            </a:extLst>
          </p:cNvPr>
          <p:cNvSpPr/>
          <p:nvPr/>
        </p:nvSpPr>
        <p:spPr>
          <a:xfrm>
            <a:off x="8702309" y="266142"/>
            <a:ext cx="504056" cy="504056"/>
          </a:xfrm>
          <a:prstGeom prst="rect">
            <a:avLst/>
          </a:prstGeom>
          <a:solidFill>
            <a:srgbClr val="002060">
              <a:alpha val="8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</a:t>
            </a:r>
            <a:endParaRPr dirty="0"/>
          </a:p>
        </p:txBody>
      </p:sp>
      <p:sp>
        <p:nvSpPr>
          <p:cNvPr id="11" name="Google Shape;760;p3">
            <a:extLst>
              <a:ext uri="{FF2B5EF4-FFF2-40B4-BE49-F238E27FC236}">
                <a16:creationId xmlns:a16="http://schemas.microsoft.com/office/drawing/2014/main" id="{002B43A5-3A2A-DBB3-AC15-A9AAEAC8EE2B}"/>
              </a:ext>
            </a:extLst>
          </p:cNvPr>
          <p:cNvSpPr/>
          <p:nvPr/>
        </p:nvSpPr>
        <p:spPr>
          <a:xfrm>
            <a:off x="2013894" y="313358"/>
            <a:ext cx="396621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2060"/>
                </a:solidFill>
                <a:latin typeface="Cambria"/>
                <a:ea typeface="Cambria"/>
                <a:sym typeface="Cambria"/>
              </a:rPr>
              <a:t>Introduction</a:t>
            </a:r>
            <a:endParaRPr lang="fr-FR" sz="2000" dirty="0"/>
          </a:p>
        </p:txBody>
      </p:sp>
      <p:sp>
        <p:nvSpPr>
          <p:cNvPr id="12" name="Google Shape;816;p3">
            <a:extLst>
              <a:ext uri="{FF2B5EF4-FFF2-40B4-BE49-F238E27FC236}">
                <a16:creationId xmlns:a16="http://schemas.microsoft.com/office/drawing/2014/main" id="{DEA4FD5B-ECCA-FB33-CC35-152386866BBB}"/>
              </a:ext>
            </a:extLst>
          </p:cNvPr>
          <p:cNvSpPr/>
          <p:nvPr/>
        </p:nvSpPr>
        <p:spPr>
          <a:xfrm>
            <a:off x="10498905" y="256607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V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59311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39"/>
          <p:cNvSpPr/>
          <p:nvPr/>
        </p:nvSpPr>
        <p:spPr>
          <a:xfrm rot="10800000" flipH="1">
            <a:off x="0" y="6596385"/>
            <a:ext cx="12192000" cy="26161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2" name="Google Shape;2102;p39"/>
          <p:cNvSpPr/>
          <p:nvPr/>
        </p:nvSpPr>
        <p:spPr>
          <a:xfrm>
            <a:off x="561711" y="1515550"/>
            <a:ext cx="1452183" cy="408578"/>
          </a:xfrm>
          <a:prstGeom prst="roundRect">
            <a:avLst>
              <a:gd name="adj" fmla="val 16667"/>
            </a:avLst>
          </a:prstGeom>
          <a:solidFill>
            <a:srgbClr val="00153E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Solution</a:t>
            </a:r>
            <a:endParaRPr dirty="0"/>
          </a:p>
        </p:txBody>
      </p:sp>
      <p:sp>
        <p:nvSpPr>
          <p:cNvPr id="2104" name="Google Shape;2104;p39"/>
          <p:cNvSpPr txBox="1"/>
          <p:nvPr/>
        </p:nvSpPr>
        <p:spPr>
          <a:xfrm>
            <a:off x="561712" y="2178163"/>
            <a:ext cx="10441249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76200" lvl="0" algn="just">
              <a:lnSpc>
                <a:spcPct val="150000"/>
              </a:lnSpc>
              <a:buClr>
                <a:schemeClr val="dk1"/>
              </a:buClr>
              <a:buSzPts val="2400"/>
            </a:pPr>
            <a:r>
              <a:rPr lang="fr-FR" sz="2000" dirty="0">
                <a:latin typeface="Cambria" panose="02040503050406030204" pitchFamily="18" charset="0"/>
                <a:ea typeface="Cambria" panose="02040503050406030204" pitchFamily="18" charset="0"/>
              </a:rPr>
              <a:t>	La mise en œuvre d'une application à page unique (SPA) pour la gestion des tâches (to-do </a:t>
            </a:r>
            <a:r>
              <a:rPr lang="fr-FR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list</a:t>
            </a:r>
            <a:r>
              <a:rPr lang="fr-FR" sz="2000" dirty="0">
                <a:latin typeface="Cambria" panose="02040503050406030204" pitchFamily="18" charset="0"/>
                <a:ea typeface="Cambria" panose="02040503050406030204" pitchFamily="18" charset="0"/>
              </a:rPr>
              <a:t>) en tenant compte des défis liés à la gestion de l'état, à la performance et à l'expérience utilisateur, tout en offrant une interface intuitive et réactive pour les utilisateurs</a:t>
            </a:r>
            <a:endParaRPr lang="fr-FR" sz="4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117" name="Google Shape;2117;p39"/>
          <p:cNvSpPr txBox="1">
            <a:spLocks noGrp="1"/>
          </p:cNvSpPr>
          <p:nvPr>
            <p:ph type="sldNum" idx="12"/>
          </p:nvPr>
        </p:nvSpPr>
        <p:spPr>
          <a:xfrm>
            <a:off x="4555222" y="6594847"/>
            <a:ext cx="3078760" cy="2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FFFFFF"/>
                </a:solidFill>
                <a:latin typeface="Cambria"/>
                <a:ea typeface="Cambria"/>
                <a:sym typeface="Cambria"/>
              </a:rPr>
              <a:t>3</a:t>
            </a:r>
            <a:endParaRPr dirty="0"/>
          </a:p>
        </p:txBody>
      </p:sp>
      <p:sp>
        <p:nvSpPr>
          <p:cNvPr id="23" name="Google Shape;2138;p41">
            <a:extLst>
              <a:ext uri="{FF2B5EF4-FFF2-40B4-BE49-F238E27FC236}">
                <a16:creationId xmlns:a16="http://schemas.microsoft.com/office/drawing/2014/main" id="{3769B76D-89AE-4590-A3B7-608D8DEA6410}"/>
              </a:ext>
            </a:extLst>
          </p:cNvPr>
          <p:cNvSpPr txBox="1"/>
          <p:nvPr/>
        </p:nvSpPr>
        <p:spPr>
          <a:xfrm>
            <a:off x="749446" y="6580999"/>
            <a:ext cx="2015067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Stage de fin d’études</a:t>
            </a:r>
            <a:endParaRPr dirty="0"/>
          </a:p>
        </p:txBody>
      </p:sp>
      <p:sp>
        <p:nvSpPr>
          <p:cNvPr id="3" name="Google Shape;751;p3">
            <a:extLst>
              <a:ext uri="{FF2B5EF4-FFF2-40B4-BE49-F238E27FC236}">
                <a16:creationId xmlns:a16="http://schemas.microsoft.com/office/drawing/2014/main" id="{12B09661-1BF9-C999-2236-25A452169247}"/>
              </a:ext>
            </a:extLst>
          </p:cNvPr>
          <p:cNvSpPr/>
          <p:nvPr/>
        </p:nvSpPr>
        <p:spPr>
          <a:xfrm>
            <a:off x="9322133" y="264335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III</a:t>
            </a:r>
            <a:endParaRPr dirty="0"/>
          </a:p>
        </p:txBody>
      </p:sp>
      <p:sp>
        <p:nvSpPr>
          <p:cNvPr id="4" name="Google Shape;752;p3">
            <a:extLst>
              <a:ext uri="{FF2B5EF4-FFF2-40B4-BE49-F238E27FC236}">
                <a16:creationId xmlns:a16="http://schemas.microsoft.com/office/drawing/2014/main" id="{0870B151-6BAB-E042-4774-057B6DEDC52D}"/>
              </a:ext>
            </a:extLst>
          </p:cNvPr>
          <p:cNvSpPr/>
          <p:nvPr/>
        </p:nvSpPr>
        <p:spPr>
          <a:xfrm>
            <a:off x="9914800" y="268939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IV</a:t>
            </a:r>
            <a:endParaRPr dirty="0"/>
          </a:p>
        </p:txBody>
      </p:sp>
      <p:grpSp>
        <p:nvGrpSpPr>
          <p:cNvPr id="5" name="Google Shape;754;p3">
            <a:extLst>
              <a:ext uri="{FF2B5EF4-FFF2-40B4-BE49-F238E27FC236}">
                <a16:creationId xmlns:a16="http://schemas.microsoft.com/office/drawing/2014/main" id="{AFF99C36-2B77-906C-26EF-F6BBFCCB2BFA}"/>
              </a:ext>
            </a:extLst>
          </p:cNvPr>
          <p:cNvGrpSpPr/>
          <p:nvPr/>
        </p:nvGrpSpPr>
        <p:grpSpPr>
          <a:xfrm>
            <a:off x="977893" y="258784"/>
            <a:ext cx="7724416" cy="504057"/>
            <a:chOff x="841108" y="1294357"/>
            <a:chExt cx="7475309" cy="508077"/>
          </a:xfrm>
        </p:grpSpPr>
        <p:sp>
          <p:nvSpPr>
            <p:cNvPr id="6" name="Google Shape;755;p3">
              <a:extLst>
                <a:ext uri="{FF2B5EF4-FFF2-40B4-BE49-F238E27FC236}">
                  <a16:creationId xmlns:a16="http://schemas.microsoft.com/office/drawing/2014/main" id="{25A15BB3-099E-CE1D-D793-FED8AC7484DD}"/>
                </a:ext>
              </a:extLst>
            </p:cNvPr>
            <p:cNvSpPr/>
            <p:nvPr/>
          </p:nvSpPr>
          <p:spPr>
            <a:xfrm rot="10800000" flipH="1">
              <a:off x="1833138" y="1294357"/>
              <a:ext cx="6483278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7" name="Google Shape;756;p3">
              <a:extLst>
                <a:ext uri="{FF2B5EF4-FFF2-40B4-BE49-F238E27FC236}">
                  <a16:creationId xmlns:a16="http://schemas.microsoft.com/office/drawing/2014/main" id="{DFBDAD02-9255-9C90-E6C8-3D91AC5733F4}"/>
                </a:ext>
              </a:extLst>
            </p:cNvPr>
            <p:cNvSpPr txBox="1"/>
            <p:nvPr/>
          </p:nvSpPr>
          <p:spPr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" name="Google Shape;757;p3">
              <a:extLst>
                <a:ext uri="{FF2B5EF4-FFF2-40B4-BE49-F238E27FC236}">
                  <a16:creationId xmlns:a16="http://schemas.microsoft.com/office/drawing/2014/main" id="{FF98C73C-638C-E020-D8BB-6F7E96D8DA8C}"/>
                </a:ext>
              </a:extLst>
            </p:cNvPr>
            <p:cNvSpPr txBox="1"/>
            <p:nvPr/>
          </p:nvSpPr>
          <p:spPr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9" name="Google Shape;758;p3">
            <a:extLst>
              <a:ext uri="{FF2B5EF4-FFF2-40B4-BE49-F238E27FC236}">
                <a16:creationId xmlns:a16="http://schemas.microsoft.com/office/drawing/2014/main" id="{BCB189FF-8F95-6E83-5DDE-A78C23FE8444}"/>
              </a:ext>
            </a:extLst>
          </p:cNvPr>
          <p:cNvSpPr/>
          <p:nvPr/>
        </p:nvSpPr>
        <p:spPr>
          <a:xfrm>
            <a:off x="1555661" y="258786"/>
            <a:ext cx="458233" cy="504056"/>
          </a:xfrm>
          <a:prstGeom prst="rect">
            <a:avLst/>
          </a:prstGeom>
          <a:solidFill>
            <a:srgbClr val="002060">
              <a:alpha val="8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endParaRPr dirty="0"/>
          </a:p>
        </p:txBody>
      </p:sp>
      <p:sp>
        <p:nvSpPr>
          <p:cNvPr id="10" name="Google Shape;759;p3">
            <a:extLst>
              <a:ext uri="{FF2B5EF4-FFF2-40B4-BE49-F238E27FC236}">
                <a16:creationId xmlns:a16="http://schemas.microsoft.com/office/drawing/2014/main" id="{97090EB5-A890-B0D4-0B2A-7616B7BF8A07}"/>
              </a:ext>
            </a:extLst>
          </p:cNvPr>
          <p:cNvSpPr/>
          <p:nvPr/>
        </p:nvSpPr>
        <p:spPr>
          <a:xfrm>
            <a:off x="8702309" y="266142"/>
            <a:ext cx="504056" cy="504056"/>
          </a:xfrm>
          <a:prstGeom prst="rect">
            <a:avLst/>
          </a:prstGeom>
          <a:solidFill>
            <a:srgbClr val="002060">
              <a:alpha val="8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</a:t>
            </a:r>
            <a:endParaRPr dirty="0"/>
          </a:p>
        </p:txBody>
      </p:sp>
      <p:sp>
        <p:nvSpPr>
          <p:cNvPr id="11" name="Google Shape;760;p3">
            <a:extLst>
              <a:ext uri="{FF2B5EF4-FFF2-40B4-BE49-F238E27FC236}">
                <a16:creationId xmlns:a16="http://schemas.microsoft.com/office/drawing/2014/main" id="{002B43A5-3A2A-DBB3-AC15-A9AAEAC8EE2B}"/>
              </a:ext>
            </a:extLst>
          </p:cNvPr>
          <p:cNvSpPr/>
          <p:nvPr/>
        </p:nvSpPr>
        <p:spPr>
          <a:xfrm>
            <a:off x="2013894" y="313358"/>
            <a:ext cx="396621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2060"/>
                </a:solidFill>
                <a:latin typeface="Cambria"/>
                <a:ea typeface="Cambria"/>
                <a:sym typeface="Cambria"/>
              </a:rPr>
              <a:t>Introduction</a:t>
            </a:r>
            <a:endParaRPr lang="fr-FR" sz="2000" dirty="0"/>
          </a:p>
        </p:txBody>
      </p:sp>
      <p:sp>
        <p:nvSpPr>
          <p:cNvPr id="12" name="Google Shape;816;p3">
            <a:extLst>
              <a:ext uri="{FF2B5EF4-FFF2-40B4-BE49-F238E27FC236}">
                <a16:creationId xmlns:a16="http://schemas.microsoft.com/office/drawing/2014/main" id="{DEA4FD5B-ECCA-FB33-CC35-152386866BBB}"/>
              </a:ext>
            </a:extLst>
          </p:cNvPr>
          <p:cNvSpPr/>
          <p:nvPr/>
        </p:nvSpPr>
        <p:spPr>
          <a:xfrm>
            <a:off x="10498905" y="256607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V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42448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3"/>
          <p:cNvSpPr/>
          <p:nvPr/>
        </p:nvSpPr>
        <p:spPr>
          <a:xfrm>
            <a:off x="2830712" y="963428"/>
            <a:ext cx="2234701" cy="53424"/>
          </a:xfrm>
          <a:prstGeom prst="rect">
            <a:avLst/>
          </a:prstGeom>
          <a:solidFill>
            <a:srgbClr val="EC3A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48" name="Google Shape;748;p3"/>
          <p:cNvSpPr txBox="1"/>
          <p:nvPr/>
        </p:nvSpPr>
        <p:spPr>
          <a:xfrm>
            <a:off x="3043890" y="1105284"/>
            <a:ext cx="1731115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b="1" dirty="0">
                <a:solidFill>
                  <a:srgbClr val="EC3A3B"/>
                </a:solidFill>
                <a:latin typeface="Cambria"/>
                <a:ea typeface="Cambria"/>
                <a:cs typeface="Cambria"/>
                <a:sym typeface="Cambria"/>
              </a:rPr>
              <a:t>Organisme d’accueil</a:t>
            </a:r>
            <a:endParaRPr dirty="0"/>
          </a:p>
        </p:txBody>
      </p:sp>
      <p:sp>
        <p:nvSpPr>
          <p:cNvPr id="749" name="Google Shape;749;p3"/>
          <p:cNvSpPr/>
          <p:nvPr/>
        </p:nvSpPr>
        <p:spPr>
          <a:xfrm rot="10800000" flipH="1">
            <a:off x="3811562" y="802456"/>
            <a:ext cx="195770" cy="91552"/>
          </a:xfrm>
          <a:prstGeom prst="triangle">
            <a:avLst>
              <a:gd name="adj" fmla="val 50000"/>
            </a:avLst>
          </a:prstGeom>
          <a:solidFill>
            <a:srgbClr val="EC3A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0" name="Google Shape;750;p3"/>
          <p:cNvSpPr/>
          <p:nvPr/>
        </p:nvSpPr>
        <p:spPr>
          <a:xfrm>
            <a:off x="5065413" y="963427"/>
            <a:ext cx="1993870" cy="5342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61" name="Google Shape;761;p3"/>
          <p:cNvSpPr/>
          <p:nvPr/>
        </p:nvSpPr>
        <p:spPr>
          <a:xfrm rot="10800000" flipH="1">
            <a:off x="0" y="6596385"/>
            <a:ext cx="12192000" cy="26161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3"/>
          <p:cNvSpPr txBox="1"/>
          <p:nvPr/>
        </p:nvSpPr>
        <p:spPr>
          <a:xfrm>
            <a:off x="5120680" y="1027349"/>
            <a:ext cx="1993871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Structure </a:t>
            </a:r>
            <a:r>
              <a:rPr lang="fr-FR" sz="1300" b="1" dirty="0" err="1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hié</a:t>
            </a:r>
            <a:r>
              <a:rPr lang="en-US" sz="1300" b="1" dirty="0" err="1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rarchique</a:t>
            </a:r>
            <a:r>
              <a:rPr lang="en-US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1300" b="1" dirty="0" err="1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d’OptimGov</a:t>
            </a:r>
            <a:endParaRPr lang="fr-FR" dirty="0"/>
          </a:p>
        </p:txBody>
      </p:sp>
      <p:sp>
        <p:nvSpPr>
          <p:cNvPr id="808" name="Google Shape;808;p3"/>
          <p:cNvSpPr txBox="1"/>
          <p:nvPr/>
        </p:nvSpPr>
        <p:spPr>
          <a:xfrm>
            <a:off x="426704" y="1447935"/>
            <a:ext cx="275899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rgbClr val="00206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Présentation de L’entreprise</a:t>
            </a:r>
            <a:endParaRPr dirty="0"/>
          </a:p>
        </p:txBody>
      </p:sp>
      <p:sp>
        <p:nvSpPr>
          <p:cNvPr id="817" name="Google Shape;817;p3"/>
          <p:cNvSpPr txBox="1"/>
          <p:nvPr/>
        </p:nvSpPr>
        <p:spPr>
          <a:xfrm>
            <a:off x="7394642" y="999141"/>
            <a:ext cx="1523731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b="1" i="0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Les partenaires </a:t>
            </a:r>
            <a:r>
              <a:rPr lang="en-US" sz="1400" b="1" dirty="0" err="1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d’OptimGov</a:t>
            </a:r>
            <a:endParaRPr dirty="0"/>
          </a:p>
        </p:txBody>
      </p:sp>
      <p:sp>
        <p:nvSpPr>
          <p:cNvPr id="819" name="Google Shape;819;p3"/>
          <p:cNvSpPr txBox="1">
            <a:spLocks noGrp="1"/>
          </p:cNvSpPr>
          <p:nvPr>
            <p:ph type="sldNum" idx="12"/>
          </p:nvPr>
        </p:nvSpPr>
        <p:spPr>
          <a:xfrm>
            <a:off x="4555222" y="6594847"/>
            <a:ext cx="3078760" cy="2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FFFFFF"/>
                </a:solidFill>
                <a:latin typeface="Cambria"/>
                <a:ea typeface="Cambria"/>
                <a:sym typeface="Cambria"/>
              </a:rPr>
              <a:t>4</a:t>
            </a:r>
            <a:endParaRPr dirty="0"/>
          </a:p>
        </p:txBody>
      </p:sp>
      <p:sp>
        <p:nvSpPr>
          <p:cNvPr id="845" name="Google Shape;854;p4">
            <a:extLst>
              <a:ext uri="{FF2B5EF4-FFF2-40B4-BE49-F238E27FC236}">
                <a16:creationId xmlns:a16="http://schemas.microsoft.com/office/drawing/2014/main" id="{B153E2C1-EE1E-469F-8E26-032D9F08A3D2}"/>
              </a:ext>
            </a:extLst>
          </p:cNvPr>
          <p:cNvSpPr/>
          <p:nvPr/>
        </p:nvSpPr>
        <p:spPr>
          <a:xfrm rot="19498109">
            <a:off x="3698711" y="1910042"/>
            <a:ext cx="1444899" cy="1754113"/>
          </a:xfrm>
          <a:custGeom>
            <a:avLst/>
            <a:gdLst/>
            <a:ahLst/>
            <a:cxnLst/>
            <a:rect l="l" t="t" r="r" b="b"/>
            <a:pathLst>
              <a:path w="2286000" h="2775213" extrusionOk="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655900"/>
                  <a:pt x="1948172" y="2089896"/>
                  <a:pt x="1482893" y="2234613"/>
                </a:cubicBezTo>
                <a:lnTo>
                  <a:pt x="1438833" y="2245942"/>
                </a:lnTo>
                <a:lnTo>
                  <a:pt x="1449977" y="2245942"/>
                </a:lnTo>
                <a:cubicBezTo>
                  <a:pt x="1139711" y="2364676"/>
                  <a:pt x="1177131" y="2564791"/>
                  <a:pt x="1143000" y="2775213"/>
                </a:cubicBezTo>
                <a:cubicBezTo>
                  <a:pt x="1088355" y="2574880"/>
                  <a:pt x="1125677" y="2336954"/>
                  <a:pt x="836023" y="2245942"/>
                </a:cubicBezTo>
                <a:lnTo>
                  <a:pt x="847167" y="2245942"/>
                </a:lnTo>
                <a:lnTo>
                  <a:pt x="803107" y="2234613"/>
                </a:lnTo>
                <a:cubicBezTo>
                  <a:pt x="337828" y="2089896"/>
                  <a:pt x="0" y="1655900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52000">
                <a:schemeClr val="lt1"/>
              </a:gs>
              <a:gs pos="100000">
                <a:srgbClr val="F2F2F2"/>
              </a:gs>
            </a:gsLst>
            <a:lin ang="16200000" scaled="0"/>
          </a:gradFill>
          <a:ln w="381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82600" dist="304800" dir="5400000" algn="ctr" rotWithShape="0">
              <a:srgbClr val="000000">
                <a:alpha val="1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56;p4">
            <a:extLst>
              <a:ext uri="{FF2B5EF4-FFF2-40B4-BE49-F238E27FC236}">
                <a16:creationId xmlns:a16="http://schemas.microsoft.com/office/drawing/2014/main" id="{737CBA90-D47E-4B1E-B548-D4453504DC37}"/>
              </a:ext>
            </a:extLst>
          </p:cNvPr>
          <p:cNvSpPr/>
          <p:nvPr/>
        </p:nvSpPr>
        <p:spPr>
          <a:xfrm>
            <a:off x="4004761" y="2078224"/>
            <a:ext cx="597714" cy="597714"/>
          </a:xfrm>
          <a:prstGeom prst="ellipse">
            <a:avLst/>
          </a:prstGeom>
          <a:solidFill>
            <a:srgbClr val="C00000"/>
          </a:solidFill>
          <a:ln w="254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84200" dist="152400" dir="2700000" algn="tl" rotWithShape="0">
              <a:srgbClr val="000000">
                <a:alpha val="1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50;p4">
            <a:extLst>
              <a:ext uri="{FF2B5EF4-FFF2-40B4-BE49-F238E27FC236}">
                <a16:creationId xmlns:a16="http://schemas.microsoft.com/office/drawing/2014/main" id="{0D90EE76-E62B-4197-A993-E77DBB81A1E4}"/>
              </a:ext>
            </a:extLst>
          </p:cNvPr>
          <p:cNvSpPr/>
          <p:nvPr/>
        </p:nvSpPr>
        <p:spPr>
          <a:xfrm>
            <a:off x="4175553" y="3467568"/>
            <a:ext cx="2845899" cy="2845899"/>
          </a:xfrm>
          <a:prstGeom prst="ellipse">
            <a:avLst/>
          </a:prstGeom>
          <a:solidFill>
            <a:schemeClr val="lt1"/>
          </a:solidFill>
          <a:ln w="381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82600" dist="304800" dir="2700000" algn="tl" rotWithShape="0">
              <a:srgbClr val="000000">
                <a:alpha val="1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5;p4">
            <a:extLst>
              <a:ext uri="{FF2B5EF4-FFF2-40B4-BE49-F238E27FC236}">
                <a16:creationId xmlns:a16="http://schemas.microsoft.com/office/drawing/2014/main" id="{D21BC7F3-E202-4767-A818-B923E03D6A14}"/>
              </a:ext>
            </a:extLst>
          </p:cNvPr>
          <p:cNvSpPr txBox="1"/>
          <p:nvPr/>
        </p:nvSpPr>
        <p:spPr>
          <a:xfrm>
            <a:off x="3559794" y="2621079"/>
            <a:ext cx="156088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+ 20 Partenaires</a:t>
            </a:r>
            <a:endParaRPr dirty="0"/>
          </a:p>
        </p:txBody>
      </p:sp>
      <p:sp>
        <p:nvSpPr>
          <p:cNvPr id="853" name="Google Shape;858;p4">
            <a:extLst>
              <a:ext uri="{FF2B5EF4-FFF2-40B4-BE49-F238E27FC236}">
                <a16:creationId xmlns:a16="http://schemas.microsoft.com/office/drawing/2014/main" id="{B8886F22-D17D-463A-9E00-6B1527F771CB}"/>
              </a:ext>
            </a:extLst>
          </p:cNvPr>
          <p:cNvSpPr/>
          <p:nvPr/>
        </p:nvSpPr>
        <p:spPr>
          <a:xfrm rot="16200000">
            <a:off x="2421447" y="4101328"/>
            <a:ext cx="1487868" cy="1886793"/>
          </a:xfrm>
          <a:custGeom>
            <a:avLst/>
            <a:gdLst/>
            <a:ahLst/>
            <a:cxnLst/>
            <a:rect l="l" t="t" r="r" b="b"/>
            <a:pathLst>
              <a:path w="2286000" h="2775213" extrusionOk="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655900"/>
                  <a:pt x="1948172" y="2089896"/>
                  <a:pt x="1482893" y="2234613"/>
                </a:cubicBezTo>
                <a:lnTo>
                  <a:pt x="1438833" y="2245942"/>
                </a:lnTo>
                <a:lnTo>
                  <a:pt x="1449977" y="2245942"/>
                </a:lnTo>
                <a:cubicBezTo>
                  <a:pt x="1139711" y="2364676"/>
                  <a:pt x="1177131" y="2564791"/>
                  <a:pt x="1143000" y="2775213"/>
                </a:cubicBezTo>
                <a:cubicBezTo>
                  <a:pt x="1088355" y="2574880"/>
                  <a:pt x="1125677" y="2336954"/>
                  <a:pt x="836023" y="2245942"/>
                </a:cubicBezTo>
                <a:lnTo>
                  <a:pt x="847167" y="2245942"/>
                </a:lnTo>
                <a:lnTo>
                  <a:pt x="803107" y="2234613"/>
                </a:lnTo>
                <a:cubicBezTo>
                  <a:pt x="337828" y="2089896"/>
                  <a:pt x="0" y="1655900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52000">
                <a:schemeClr val="lt1"/>
              </a:gs>
              <a:gs pos="100000">
                <a:srgbClr val="F2F2F2"/>
              </a:gs>
            </a:gsLst>
            <a:lin ang="16200000" scaled="0"/>
          </a:gradFill>
          <a:ln w="381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82600" dist="304800" dir="5400000" algn="ctr" rotWithShape="0">
              <a:srgbClr val="000000">
                <a:alpha val="1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9;p4">
            <a:extLst>
              <a:ext uri="{FF2B5EF4-FFF2-40B4-BE49-F238E27FC236}">
                <a16:creationId xmlns:a16="http://schemas.microsoft.com/office/drawing/2014/main" id="{C95240CF-CA87-4A74-AC18-FAD08B63D74F}"/>
              </a:ext>
            </a:extLst>
          </p:cNvPr>
          <p:cNvSpPr txBox="1"/>
          <p:nvPr/>
        </p:nvSpPr>
        <p:spPr>
          <a:xfrm>
            <a:off x="2209622" y="4977220"/>
            <a:ext cx="165879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600" b="1" dirty="0">
                <a:solidFill>
                  <a:schemeClr val="dk1"/>
                </a:solidFill>
              </a:rPr>
              <a:t>Lancement en 2013</a:t>
            </a:r>
            <a:endParaRPr lang="fr-FR" sz="1600" dirty="0"/>
          </a:p>
        </p:txBody>
      </p:sp>
      <p:sp>
        <p:nvSpPr>
          <p:cNvPr id="855" name="Google Shape;860;p4">
            <a:extLst>
              <a:ext uri="{FF2B5EF4-FFF2-40B4-BE49-F238E27FC236}">
                <a16:creationId xmlns:a16="http://schemas.microsoft.com/office/drawing/2014/main" id="{C65DB397-85B5-4B9C-9051-1B33EE8B935D}"/>
              </a:ext>
            </a:extLst>
          </p:cNvPr>
          <p:cNvSpPr/>
          <p:nvPr/>
        </p:nvSpPr>
        <p:spPr>
          <a:xfrm>
            <a:off x="2752104" y="4366392"/>
            <a:ext cx="565709" cy="597714"/>
          </a:xfrm>
          <a:prstGeom prst="ellipse">
            <a:avLst/>
          </a:prstGeom>
          <a:solidFill>
            <a:srgbClr val="C00000"/>
          </a:solidFill>
          <a:ln w="254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84200" dist="152400" dir="2700000" algn="tl" rotWithShape="0">
              <a:srgbClr val="000000">
                <a:alpha val="1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62;p4">
            <a:extLst>
              <a:ext uri="{FF2B5EF4-FFF2-40B4-BE49-F238E27FC236}">
                <a16:creationId xmlns:a16="http://schemas.microsoft.com/office/drawing/2014/main" id="{E5046C25-9782-4781-8606-696D8A3CB061}"/>
              </a:ext>
            </a:extLst>
          </p:cNvPr>
          <p:cNvSpPr/>
          <p:nvPr/>
        </p:nvSpPr>
        <p:spPr>
          <a:xfrm rot="3043647">
            <a:off x="6562425" y="1824460"/>
            <a:ext cx="1765238" cy="2260523"/>
          </a:xfrm>
          <a:custGeom>
            <a:avLst/>
            <a:gdLst/>
            <a:ahLst/>
            <a:cxnLst/>
            <a:rect l="l" t="t" r="r" b="b"/>
            <a:pathLst>
              <a:path w="2286000" h="2775213" extrusionOk="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655900"/>
                  <a:pt x="1948172" y="2089896"/>
                  <a:pt x="1482893" y="2234613"/>
                </a:cubicBezTo>
                <a:lnTo>
                  <a:pt x="1438833" y="2245942"/>
                </a:lnTo>
                <a:lnTo>
                  <a:pt x="1449977" y="2245942"/>
                </a:lnTo>
                <a:cubicBezTo>
                  <a:pt x="1139711" y="2364676"/>
                  <a:pt x="1177131" y="2564791"/>
                  <a:pt x="1143000" y="2775213"/>
                </a:cubicBezTo>
                <a:cubicBezTo>
                  <a:pt x="1088355" y="2574880"/>
                  <a:pt x="1125677" y="2336954"/>
                  <a:pt x="836023" y="2245942"/>
                </a:cubicBezTo>
                <a:lnTo>
                  <a:pt x="847167" y="2245942"/>
                </a:lnTo>
                <a:lnTo>
                  <a:pt x="803107" y="2234613"/>
                </a:lnTo>
                <a:cubicBezTo>
                  <a:pt x="337828" y="2089896"/>
                  <a:pt x="0" y="1655900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52000">
                <a:schemeClr val="lt1"/>
              </a:gs>
              <a:gs pos="100000">
                <a:srgbClr val="F2F2F2"/>
              </a:gs>
            </a:gsLst>
            <a:lin ang="16200000" scaled="0"/>
          </a:gradFill>
          <a:ln w="381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82600" dist="304800" dir="5400000" algn="ctr" rotWithShape="0">
              <a:srgbClr val="000000">
                <a:alpha val="1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63;p4">
            <a:extLst>
              <a:ext uri="{FF2B5EF4-FFF2-40B4-BE49-F238E27FC236}">
                <a16:creationId xmlns:a16="http://schemas.microsoft.com/office/drawing/2014/main" id="{92CF3D8C-55FD-4DDD-8223-1018232588D6}"/>
              </a:ext>
            </a:extLst>
          </p:cNvPr>
          <p:cNvSpPr txBox="1"/>
          <p:nvPr/>
        </p:nvSpPr>
        <p:spPr>
          <a:xfrm>
            <a:off x="6656994" y="2934472"/>
            <a:ext cx="188107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600" b="1" dirty="0">
                <a:solidFill>
                  <a:schemeClr val="dk1"/>
                </a:solidFill>
              </a:rPr>
              <a:t>Services</a:t>
            </a:r>
            <a:endParaRPr lang="fr-FR" sz="1600" dirty="0"/>
          </a:p>
        </p:txBody>
      </p:sp>
      <p:sp>
        <p:nvSpPr>
          <p:cNvPr id="858" name="Google Shape;864;p4">
            <a:extLst>
              <a:ext uri="{FF2B5EF4-FFF2-40B4-BE49-F238E27FC236}">
                <a16:creationId xmlns:a16="http://schemas.microsoft.com/office/drawing/2014/main" id="{DFDF7F9C-5353-42BB-91B8-8AD218108F01}"/>
              </a:ext>
            </a:extLst>
          </p:cNvPr>
          <p:cNvSpPr/>
          <p:nvPr/>
        </p:nvSpPr>
        <p:spPr>
          <a:xfrm>
            <a:off x="7308047" y="2199747"/>
            <a:ext cx="597714" cy="597714"/>
          </a:xfrm>
          <a:prstGeom prst="ellipse">
            <a:avLst/>
          </a:prstGeom>
          <a:solidFill>
            <a:srgbClr val="C00000"/>
          </a:solidFill>
          <a:ln w="254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84200" dist="152400" dir="2700000" algn="tl" rotWithShape="0">
              <a:srgbClr val="000000">
                <a:alpha val="1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65;p4">
            <a:extLst>
              <a:ext uri="{FF2B5EF4-FFF2-40B4-BE49-F238E27FC236}">
                <a16:creationId xmlns:a16="http://schemas.microsoft.com/office/drawing/2014/main" id="{6A0F72B1-FDF9-45FA-AF88-63FE5ED21F0E}"/>
              </a:ext>
            </a:extLst>
          </p:cNvPr>
          <p:cNvSpPr/>
          <p:nvPr/>
        </p:nvSpPr>
        <p:spPr>
          <a:xfrm>
            <a:off x="7473318" y="2345988"/>
            <a:ext cx="248422" cy="323525"/>
          </a:xfrm>
          <a:custGeom>
            <a:avLst/>
            <a:gdLst/>
            <a:ahLst/>
            <a:cxnLst/>
            <a:rect l="l" t="t" r="r" b="b"/>
            <a:pathLst>
              <a:path w="472" h="619" extrusionOk="0">
                <a:moveTo>
                  <a:pt x="236" y="0"/>
                </a:moveTo>
                <a:lnTo>
                  <a:pt x="236" y="0"/>
                </a:lnTo>
                <a:cubicBezTo>
                  <a:pt x="104" y="0"/>
                  <a:pt x="0" y="103"/>
                  <a:pt x="0" y="235"/>
                </a:cubicBezTo>
                <a:cubicBezTo>
                  <a:pt x="0" y="323"/>
                  <a:pt x="192" y="618"/>
                  <a:pt x="236" y="618"/>
                </a:cubicBezTo>
                <a:cubicBezTo>
                  <a:pt x="280" y="618"/>
                  <a:pt x="471" y="323"/>
                  <a:pt x="471" y="235"/>
                </a:cubicBezTo>
                <a:cubicBezTo>
                  <a:pt x="471" y="103"/>
                  <a:pt x="368" y="0"/>
                  <a:pt x="236" y="0"/>
                </a:cubicBezTo>
                <a:close/>
                <a:moveTo>
                  <a:pt x="236" y="559"/>
                </a:moveTo>
                <a:lnTo>
                  <a:pt x="236" y="559"/>
                </a:lnTo>
                <a:cubicBezTo>
                  <a:pt x="207" y="559"/>
                  <a:pt x="45" y="309"/>
                  <a:pt x="45" y="235"/>
                </a:cubicBezTo>
                <a:cubicBezTo>
                  <a:pt x="45" y="117"/>
                  <a:pt x="133" y="29"/>
                  <a:pt x="236" y="29"/>
                </a:cubicBezTo>
                <a:cubicBezTo>
                  <a:pt x="339" y="29"/>
                  <a:pt x="427" y="117"/>
                  <a:pt x="427" y="235"/>
                </a:cubicBezTo>
                <a:cubicBezTo>
                  <a:pt x="427" y="309"/>
                  <a:pt x="266" y="559"/>
                  <a:pt x="236" y="559"/>
                </a:cubicBezTo>
                <a:close/>
                <a:moveTo>
                  <a:pt x="236" y="132"/>
                </a:moveTo>
                <a:lnTo>
                  <a:pt x="236" y="132"/>
                </a:lnTo>
                <a:cubicBezTo>
                  <a:pt x="177" y="132"/>
                  <a:pt x="133" y="176"/>
                  <a:pt x="133" y="235"/>
                </a:cubicBezTo>
                <a:cubicBezTo>
                  <a:pt x="133" y="279"/>
                  <a:pt x="177" y="323"/>
                  <a:pt x="236" y="323"/>
                </a:cubicBezTo>
                <a:cubicBezTo>
                  <a:pt x="295" y="323"/>
                  <a:pt x="339" y="279"/>
                  <a:pt x="339" y="235"/>
                </a:cubicBezTo>
                <a:cubicBezTo>
                  <a:pt x="339" y="176"/>
                  <a:pt x="295" y="132"/>
                  <a:pt x="236" y="132"/>
                </a:cubicBezTo>
                <a:close/>
                <a:moveTo>
                  <a:pt x="236" y="294"/>
                </a:moveTo>
                <a:lnTo>
                  <a:pt x="236" y="294"/>
                </a:lnTo>
                <a:cubicBezTo>
                  <a:pt x="207" y="294"/>
                  <a:pt x="177" y="264"/>
                  <a:pt x="177" y="235"/>
                </a:cubicBezTo>
                <a:cubicBezTo>
                  <a:pt x="177" y="191"/>
                  <a:pt x="207" y="176"/>
                  <a:pt x="236" y="176"/>
                </a:cubicBezTo>
                <a:cubicBezTo>
                  <a:pt x="266" y="176"/>
                  <a:pt x="295" y="191"/>
                  <a:pt x="295" y="235"/>
                </a:cubicBezTo>
                <a:cubicBezTo>
                  <a:pt x="295" y="264"/>
                  <a:pt x="266" y="294"/>
                  <a:pt x="236" y="29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6;p4">
            <a:extLst>
              <a:ext uri="{FF2B5EF4-FFF2-40B4-BE49-F238E27FC236}">
                <a16:creationId xmlns:a16="http://schemas.microsoft.com/office/drawing/2014/main" id="{E497F5D4-6A25-492F-A0FF-7559DE3F908C}"/>
              </a:ext>
            </a:extLst>
          </p:cNvPr>
          <p:cNvSpPr/>
          <p:nvPr/>
        </p:nvSpPr>
        <p:spPr>
          <a:xfrm>
            <a:off x="5344213" y="1840704"/>
            <a:ext cx="449263" cy="4508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428" y="17466"/>
                </a:moveTo>
                <a:cubicBezTo>
                  <a:pt x="16669" y="16923"/>
                  <a:pt x="15846" y="16465"/>
                  <a:pt x="14963" y="16121"/>
                </a:cubicBezTo>
                <a:cubicBezTo>
                  <a:pt x="15595" y="14609"/>
                  <a:pt x="15967" y="12928"/>
                  <a:pt x="16010" y="11148"/>
                </a:cubicBezTo>
                <a:lnTo>
                  <a:pt x="20188" y="11148"/>
                </a:lnTo>
                <a:cubicBezTo>
                  <a:pt x="20097" y="13612"/>
                  <a:pt x="19065" y="15838"/>
                  <a:pt x="17428" y="17466"/>
                </a:cubicBezTo>
                <a:moveTo>
                  <a:pt x="1411" y="11148"/>
                </a:moveTo>
                <a:lnTo>
                  <a:pt x="5589" y="11148"/>
                </a:lnTo>
                <a:cubicBezTo>
                  <a:pt x="5632" y="12928"/>
                  <a:pt x="6004" y="14609"/>
                  <a:pt x="6636" y="16121"/>
                </a:cubicBezTo>
                <a:cubicBezTo>
                  <a:pt x="5753" y="16465"/>
                  <a:pt x="4931" y="16923"/>
                  <a:pt x="4171" y="17466"/>
                </a:cubicBezTo>
                <a:cubicBezTo>
                  <a:pt x="2534" y="15838"/>
                  <a:pt x="1502" y="13612"/>
                  <a:pt x="1411" y="11148"/>
                </a:cubicBezTo>
                <a:moveTo>
                  <a:pt x="3785" y="4553"/>
                </a:moveTo>
                <a:cubicBezTo>
                  <a:pt x="4579" y="5170"/>
                  <a:pt x="5448" y="5691"/>
                  <a:pt x="6388" y="6084"/>
                </a:cubicBezTo>
                <a:cubicBezTo>
                  <a:pt x="5901" y="7433"/>
                  <a:pt x="5627" y="8908"/>
                  <a:pt x="5589" y="10451"/>
                </a:cubicBezTo>
                <a:lnTo>
                  <a:pt x="1411" y="10451"/>
                </a:lnTo>
                <a:cubicBezTo>
                  <a:pt x="1494" y="8190"/>
                  <a:pt x="2376" y="6135"/>
                  <a:pt x="3785" y="4553"/>
                </a:cubicBezTo>
                <a:moveTo>
                  <a:pt x="11148" y="10451"/>
                </a:moveTo>
                <a:lnTo>
                  <a:pt x="11148" y="6950"/>
                </a:lnTo>
                <a:cubicBezTo>
                  <a:pt x="12339" y="6913"/>
                  <a:pt x="13484" y="6696"/>
                  <a:pt x="14558" y="6324"/>
                </a:cubicBezTo>
                <a:cubicBezTo>
                  <a:pt x="15018" y="7598"/>
                  <a:pt x="15276" y="8992"/>
                  <a:pt x="15314" y="10451"/>
                </a:cubicBezTo>
                <a:cubicBezTo>
                  <a:pt x="15314" y="10451"/>
                  <a:pt x="11148" y="10451"/>
                  <a:pt x="11148" y="10451"/>
                </a:cubicBezTo>
                <a:close/>
                <a:moveTo>
                  <a:pt x="14311" y="15882"/>
                </a:moveTo>
                <a:cubicBezTo>
                  <a:pt x="13309" y="15559"/>
                  <a:pt x="12247" y="15380"/>
                  <a:pt x="11148" y="15346"/>
                </a:cubicBezTo>
                <a:lnTo>
                  <a:pt x="11148" y="11148"/>
                </a:lnTo>
                <a:lnTo>
                  <a:pt x="15314" y="11148"/>
                </a:lnTo>
                <a:cubicBezTo>
                  <a:pt x="15270" y="12844"/>
                  <a:pt x="14914" y="14445"/>
                  <a:pt x="14311" y="15882"/>
                </a:cubicBezTo>
                <a:moveTo>
                  <a:pt x="14683" y="16757"/>
                </a:moveTo>
                <a:cubicBezTo>
                  <a:pt x="15476" y="17063"/>
                  <a:pt x="16218" y="17466"/>
                  <a:pt x="16904" y="17941"/>
                </a:cubicBezTo>
                <a:cubicBezTo>
                  <a:pt x="15632" y="19031"/>
                  <a:pt x="14067" y="19781"/>
                  <a:pt x="12344" y="20068"/>
                </a:cubicBezTo>
                <a:cubicBezTo>
                  <a:pt x="13280" y="19136"/>
                  <a:pt x="14076" y="18017"/>
                  <a:pt x="14683" y="16757"/>
                </a:cubicBezTo>
                <a:moveTo>
                  <a:pt x="11148" y="20188"/>
                </a:moveTo>
                <a:lnTo>
                  <a:pt x="11148" y="16043"/>
                </a:lnTo>
                <a:cubicBezTo>
                  <a:pt x="12146" y="16075"/>
                  <a:pt x="13113" y="16231"/>
                  <a:pt x="14025" y="16516"/>
                </a:cubicBezTo>
                <a:cubicBezTo>
                  <a:pt x="13314" y="17970"/>
                  <a:pt x="12343" y="19223"/>
                  <a:pt x="11185" y="20186"/>
                </a:cubicBezTo>
                <a:cubicBezTo>
                  <a:pt x="11185" y="20186"/>
                  <a:pt x="11148" y="20188"/>
                  <a:pt x="11148" y="20188"/>
                </a:cubicBezTo>
                <a:close/>
                <a:moveTo>
                  <a:pt x="9255" y="20068"/>
                </a:moveTo>
                <a:cubicBezTo>
                  <a:pt x="7532" y="19781"/>
                  <a:pt x="5967" y="19031"/>
                  <a:pt x="4695" y="17941"/>
                </a:cubicBezTo>
                <a:cubicBezTo>
                  <a:pt x="5381" y="17466"/>
                  <a:pt x="6123" y="17063"/>
                  <a:pt x="6916" y="16757"/>
                </a:cubicBezTo>
                <a:cubicBezTo>
                  <a:pt x="7523" y="18017"/>
                  <a:pt x="8319" y="19136"/>
                  <a:pt x="9255" y="20068"/>
                </a:cubicBezTo>
                <a:moveTo>
                  <a:pt x="10451" y="11148"/>
                </a:moveTo>
                <a:lnTo>
                  <a:pt x="10451" y="15346"/>
                </a:lnTo>
                <a:cubicBezTo>
                  <a:pt x="9352" y="15380"/>
                  <a:pt x="8290" y="15559"/>
                  <a:pt x="7288" y="15882"/>
                </a:cubicBezTo>
                <a:cubicBezTo>
                  <a:pt x="6685" y="14445"/>
                  <a:pt x="6329" y="12844"/>
                  <a:pt x="6285" y="11148"/>
                </a:cubicBezTo>
                <a:cubicBezTo>
                  <a:pt x="6285" y="11148"/>
                  <a:pt x="10451" y="11148"/>
                  <a:pt x="10451" y="11148"/>
                </a:cubicBezTo>
                <a:close/>
                <a:moveTo>
                  <a:pt x="7041" y="6324"/>
                </a:moveTo>
                <a:cubicBezTo>
                  <a:pt x="8115" y="6696"/>
                  <a:pt x="9260" y="6913"/>
                  <a:pt x="10451" y="6950"/>
                </a:cubicBezTo>
                <a:lnTo>
                  <a:pt x="10451" y="10451"/>
                </a:lnTo>
                <a:lnTo>
                  <a:pt x="6285" y="10451"/>
                </a:lnTo>
                <a:cubicBezTo>
                  <a:pt x="6324" y="8992"/>
                  <a:pt x="6581" y="7598"/>
                  <a:pt x="7041" y="6324"/>
                </a:cubicBezTo>
                <a:moveTo>
                  <a:pt x="6651" y="5442"/>
                </a:moveTo>
                <a:cubicBezTo>
                  <a:pt x="5790" y="5084"/>
                  <a:pt x="4993" y="4609"/>
                  <a:pt x="4263" y="4050"/>
                </a:cubicBezTo>
                <a:cubicBezTo>
                  <a:pt x="5606" y="2749"/>
                  <a:pt x="7332" y="1851"/>
                  <a:pt x="9255" y="1531"/>
                </a:cubicBezTo>
                <a:cubicBezTo>
                  <a:pt x="8175" y="2610"/>
                  <a:pt x="7286" y="3939"/>
                  <a:pt x="6651" y="5442"/>
                </a:cubicBezTo>
                <a:moveTo>
                  <a:pt x="10451" y="1411"/>
                </a:moveTo>
                <a:lnTo>
                  <a:pt x="10451" y="6253"/>
                </a:lnTo>
                <a:cubicBezTo>
                  <a:pt x="9352" y="6217"/>
                  <a:pt x="8296" y="6021"/>
                  <a:pt x="7303" y="5681"/>
                </a:cubicBezTo>
                <a:cubicBezTo>
                  <a:pt x="8029" y="3972"/>
                  <a:pt x="9101" y="2507"/>
                  <a:pt x="10415" y="1413"/>
                </a:cubicBezTo>
                <a:cubicBezTo>
                  <a:pt x="10427" y="1412"/>
                  <a:pt x="10439" y="1411"/>
                  <a:pt x="10451" y="1411"/>
                </a:cubicBezTo>
                <a:moveTo>
                  <a:pt x="12344" y="1531"/>
                </a:moveTo>
                <a:cubicBezTo>
                  <a:pt x="14267" y="1851"/>
                  <a:pt x="15993" y="2749"/>
                  <a:pt x="17336" y="4050"/>
                </a:cubicBezTo>
                <a:cubicBezTo>
                  <a:pt x="16606" y="4609"/>
                  <a:pt x="15809" y="5084"/>
                  <a:pt x="14948" y="5442"/>
                </a:cubicBezTo>
                <a:cubicBezTo>
                  <a:pt x="14313" y="3939"/>
                  <a:pt x="13424" y="2610"/>
                  <a:pt x="12344" y="1531"/>
                </a:cubicBezTo>
                <a:moveTo>
                  <a:pt x="11184" y="1413"/>
                </a:moveTo>
                <a:cubicBezTo>
                  <a:pt x="12498" y="2507"/>
                  <a:pt x="13570" y="3972"/>
                  <a:pt x="14296" y="5681"/>
                </a:cubicBezTo>
                <a:cubicBezTo>
                  <a:pt x="13303" y="6021"/>
                  <a:pt x="12247" y="6217"/>
                  <a:pt x="11148" y="6253"/>
                </a:cubicBezTo>
                <a:lnTo>
                  <a:pt x="11148" y="1411"/>
                </a:lnTo>
                <a:cubicBezTo>
                  <a:pt x="11160" y="1411"/>
                  <a:pt x="11172" y="1412"/>
                  <a:pt x="11184" y="1413"/>
                </a:cubicBezTo>
                <a:moveTo>
                  <a:pt x="10414" y="20186"/>
                </a:moveTo>
                <a:cubicBezTo>
                  <a:pt x="9256" y="19223"/>
                  <a:pt x="8285" y="17970"/>
                  <a:pt x="7574" y="16516"/>
                </a:cubicBezTo>
                <a:cubicBezTo>
                  <a:pt x="8486" y="16231"/>
                  <a:pt x="9453" y="16075"/>
                  <a:pt x="10451" y="16043"/>
                </a:cubicBezTo>
                <a:lnTo>
                  <a:pt x="10451" y="20188"/>
                </a:lnTo>
                <a:cubicBezTo>
                  <a:pt x="10451" y="20188"/>
                  <a:pt x="10414" y="20186"/>
                  <a:pt x="10414" y="20186"/>
                </a:cubicBezTo>
                <a:close/>
                <a:moveTo>
                  <a:pt x="20188" y="10451"/>
                </a:moveTo>
                <a:lnTo>
                  <a:pt x="16010" y="10451"/>
                </a:lnTo>
                <a:cubicBezTo>
                  <a:pt x="15972" y="8908"/>
                  <a:pt x="15698" y="7433"/>
                  <a:pt x="15211" y="6084"/>
                </a:cubicBezTo>
                <a:cubicBezTo>
                  <a:pt x="16151" y="5691"/>
                  <a:pt x="17020" y="5170"/>
                  <a:pt x="17814" y="4553"/>
                </a:cubicBezTo>
                <a:cubicBezTo>
                  <a:pt x="19223" y="6135"/>
                  <a:pt x="20105" y="8190"/>
                  <a:pt x="20188" y="10451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61" name="Google Shape;857;p4">
            <a:extLst>
              <a:ext uri="{FF2B5EF4-FFF2-40B4-BE49-F238E27FC236}">
                <a16:creationId xmlns:a16="http://schemas.microsoft.com/office/drawing/2014/main" id="{C25291C9-0D16-4327-BA2A-F0E7998684FF}"/>
              </a:ext>
            </a:extLst>
          </p:cNvPr>
          <p:cNvSpPr/>
          <p:nvPr/>
        </p:nvSpPr>
        <p:spPr>
          <a:xfrm>
            <a:off x="2899417" y="4522643"/>
            <a:ext cx="284590" cy="340613"/>
          </a:xfrm>
          <a:custGeom>
            <a:avLst/>
            <a:gdLst/>
            <a:ahLst/>
            <a:cxnLst/>
            <a:rect l="l" t="t" r="r" b="b"/>
            <a:pathLst>
              <a:path w="840347" h="1005775" extrusionOk="0">
                <a:moveTo>
                  <a:pt x="385576" y="791037"/>
                </a:moveTo>
                <a:cubicBezTo>
                  <a:pt x="391715" y="794628"/>
                  <a:pt x="394263" y="801809"/>
                  <a:pt x="389630" y="811538"/>
                </a:cubicBezTo>
                <a:cubicBezTo>
                  <a:pt x="370172" y="859722"/>
                  <a:pt x="321991" y="946824"/>
                  <a:pt x="254352" y="985741"/>
                </a:cubicBezTo>
                <a:cubicBezTo>
                  <a:pt x="234895" y="995007"/>
                  <a:pt x="215437" y="985741"/>
                  <a:pt x="225629" y="966282"/>
                </a:cubicBezTo>
                <a:cubicBezTo>
                  <a:pt x="244160" y="918098"/>
                  <a:pt x="283076" y="841190"/>
                  <a:pt x="359980" y="792079"/>
                </a:cubicBezTo>
                <a:cubicBezTo>
                  <a:pt x="369709" y="787446"/>
                  <a:pt x="379438" y="787446"/>
                  <a:pt x="385576" y="791037"/>
                </a:cubicBezTo>
                <a:close/>
                <a:moveTo>
                  <a:pt x="295901" y="721794"/>
                </a:moveTo>
                <a:cubicBezTo>
                  <a:pt x="301806" y="725373"/>
                  <a:pt x="304122" y="732529"/>
                  <a:pt x="299490" y="741764"/>
                </a:cubicBezTo>
                <a:cubicBezTo>
                  <a:pt x="270777" y="809174"/>
                  <a:pt x="212424" y="934760"/>
                  <a:pt x="96643" y="1002170"/>
                </a:cubicBezTo>
                <a:cubicBezTo>
                  <a:pt x="77192" y="1011405"/>
                  <a:pt x="67930" y="1002170"/>
                  <a:pt x="77192" y="982778"/>
                </a:cubicBezTo>
                <a:cubicBezTo>
                  <a:pt x="96643" y="915368"/>
                  <a:pt x="154997" y="789782"/>
                  <a:pt x="270777" y="723295"/>
                </a:cubicBezTo>
                <a:cubicBezTo>
                  <a:pt x="280503" y="718216"/>
                  <a:pt x="289997" y="718216"/>
                  <a:pt x="295901" y="721794"/>
                </a:cubicBezTo>
                <a:close/>
                <a:moveTo>
                  <a:pt x="197920" y="650863"/>
                </a:moveTo>
                <a:cubicBezTo>
                  <a:pt x="211123" y="649047"/>
                  <a:pt x="220157" y="663571"/>
                  <a:pt x="212513" y="678095"/>
                </a:cubicBezTo>
                <a:cubicBezTo>
                  <a:pt x="193056" y="726047"/>
                  <a:pt x="144875" y="802586"/>
                  <a:pt x="77237" y="850539"/>
                </a:cubicBezTo>
                <a:cubicBezTo>
                  <a:pt x="48514" y="859760"/>
                  <a:pt x="39249" y="850539"/>
                  <a:pt x="48514" y="831173"/>
                </a:cubicBezTo>
                <a:cubicBezTo>
                  <a:pt x="67972" y="783221"/>
                  <a:pt x="106887" y="706682"/>
                  <a:pt x="183790" y="658730"/>
                </a:cubicBezTo>
                <a:cubicBezTo>
                  <a:pt x="188655" y="653888"/>
                  <a:pt x="193519" y="651468"/>
                  <a:pt x="197920" y="650863"/>
                </a:cubicBezTo>
                <a:close/>
                <a:moveTo>
                  <a:pt x="537180" y="286367"/>
                </a:moveTo>
                <a:cubicBezTo>
                  <a:pt x="519057" y="287527"/>
                  <a:pt x="502096" y="294721"/>
                  <a:pt x="487690" y="309109"/>
                </a:cubicBezTo>
                <a:cubicBezTo>
                  <a:pt x="487690" y="318392"/>
                  <a:pt x="487690" y="318392"/>
                  <a:pt x="477466" y="328602"/>
                </a:cubicBezTo>
                <a:cubicBezTo>
                  <a:pt x="458878" y="366661"/>
                  <a:pt x="468172" y="415859"/>
                  <a:pt x="516501" y="434424"/>
                </a:cubicBezTo>
                <a:cubicBezTo>
                  <a:pt x="545313" y="453917"/>
                  <a:pt x="593642" y="453917"/>
                  <a:pt x="613159" y="425141"/>
                </a:cubicBezTo>
                <a:cubicBezTo>
                  <a:pt x="623383" y="415859"/>
                  <a:pt x="623383" y="415859"/>
                  <a:pt x="623383" y="405648"/>
                </a:cubicBezTo>
                <a:cubicBezTo>
                  <a:pt x="652194" y="366661"/>
                  <a:pt x="632677" y="318392"/>
                  <a:pt x="593642" y="299827"/>
                </a:cubicBezTo>
                <a:cubicBezTo>
                  <a:pt x="574589" y="290080"/>
                  <a:pt x="555304" y="285207"/>
                  <a:pt x="537180" y="286367"/>
                </a:cubicBezTo>
                <a:close/>
                <a:moveTo>
                  <a:pt x="816699" y="0"/>
                </a:moveTo>
                <a:lnTo>
                  <a:pt x="825993" y="0"/>
                </a:lnTo>
                <a:cubicBezTo>
                  <a:pt x="836217" y="0"/>
                  <a:pt x="845511" y="0"/>
                  <a:pt x="836217" y="9282"/>
                </a:cubicBezTo>
                <a:lnTo>
                  <a:pt x="836217" y="18565"/>
                </a:lnTo>
                <a:cubicBezTo>
                  <a:pt x="845511" y="28776"/>
                  <a:pt x="836217" y="28776"/>
                  <a:pt x="836217" y="38058"/>
                </a:cubicBezTo>
                <a:cubicBezTo>
                  <a:pt x="836217" y="48269"/>
                  <a:pt x="836217" y="67762"/>
                  <a:pt x="836217" y="86328"/>
                </a:cubicBezTo>
                <a:cubicBezTo>
                  <a:pt x="836217" y="116032"/>
                  <a:pt x="836217" y="154090"/>
                  <a:pt x="825993" y="193077"/>
                </a:cubicBezTo>
                <a:cubicBezTo>
                  <a:pt x="825993" y="202360"/>
                  <a:pt x="825993" y="202360"/>
                  <a:pt x="825993" y="212570"/>
                </a:cubicBezTo>
                <a:cubicBezTo>
                  <a:pt x="816699" y="232064"/>
                  <a:pt x="816699" y="241346"/>
                  <a:pt x="816699" y="250629"/>
                </a:cubicBezTo>
                <a:cubicBezTo>
                  <a:pt x="806476" y="280333"/>
                  <a:pt x="797182" y="309109"/>
                  <a:pt x="786958" y="328602"/>
                </a:cubicBezTo>
                <a:cubicBezTo>
                  <a:pt x="759076" y="396365"/>
                  <a:pt x="720041" y="464128"/>
                  <a:pt x="661488" y="541173"/>
                </a:cubicBezTo>
                <a:cubicBezTo>
                  <a:pt x="652194" y="550456"/>
                  <a:pt x="642900" y="589442"/>
                  <a:pt x="642900" y="608936"/>
                </a:cubicBezTo>
                <a:cubicBezTo>
                  <a:pt x="661488" y="685982"/>
                  <a:pt x="671712" y="859565"/>
                  <a:pt x="516501" y="946821"/>
                </a:cubicBezTo>
                <a:cubicBezTo>
                  <a:pt x="496984" y="966315"/>
                  <a:pt x="477466" y="957032"/>
                  <a:pt x="487690" y="927328"/>
                </a:cubicBezTo>
                <a:cubicBezTo>
                  <a:pt x="487690" y="821507"/>
                  <a:pt x="448655" y="569949"/>
                  <a:pt x="32282" y="580160"/>
                </a:cubicBezTo>
                <a:cubicBezTo>
                  <a:pt x="3470" y="580160"/>
                  <a:pt x="-5824" y="560667"/>
                  <a:pt x="3470" y="541173"/>
                </a:cubicBezTo>
                <a:cubicBezTo>
                  <a:pt x="32282" y="473410"/>
                  <a:pt x="110352" y="337885"/>
                  <a:pt x="303668" y="348096"/>
                </a:cubicBezTo>
                <a:cubicBezTo>
                  <a:pt x="323185" y="348096"/>
                  <a:pt x="351997" y="328602"/>
                  <a:pt x="361291" y="309109"/>
                </a:cubicBezTo>
                <a:cubicBezTo>
                  <a:pt x="400326" y="260840"/>
                  <a:pt x="468172" y="164301"/>
                  <a:pt x="584348" y="96538"/>
                </a:cubicBezTo>
                <a:cubicBezTo>
                  <a:pt x="652194" y="48269"/>
                  <a:pt x="709818" y="28776"/>
                  <a:pt x="748852" y="18565"/>
                </a:cubicBezTo>
                <a:cubicBezTo>
                  <a:pt x="777664" y="18565"/>
                  <a:pt x="797182" y="18565"/>
                  <a:pt x="797182" y="9282"/>
                </a:cubicBezTo>
                <a:cubicBezTo>
                  <a:pt x="806476" y="9282"/>
                  <a:pt x="806476" y="0"/>
                  <a:pt x="81669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7;p4">
            <a:extLst>
              <a:ext uri="{FF2B5EF4-FFF2-40B4-BE49-F238E27FC236}">
                <a16:creationId xmlns:a16="http://schemas.microsoft.com/office/drawing/2014/main" id="{A314B03D-2233-4933-9ACE-9E594C6DAEB3}"/>
              </a:ext>
            </a:extLst>
          </p:cNvPr>
          <p:cNvSpPr/>
          <p:nvPr/>
        </p:nvSpPr>
        <p:spPr>
          <a:xfrm rot="5400000">
            <a:off x="7275944" y="4145948"/>
            <a:ext cx="1444899" cy="1800268"/>
          </a:xfrm>
          <a:custGeom>
            <a:avLst/>
            <a:gdLst/>
            <a:ahLst/>
            <a:cxnLst/>
            <a:rect l="l" t="t" r="r" b="b"/>
            <a:pathLst>
              <a:path w="2286000" h="2775213" extrusionOk="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655900"/>
                  <a:pt x="1948172" y="2089896"/>
                  <a:pt x="1482893" y="2234613"/>
                </a:cubicBezTo>
                <a:lnTo>
                  <a:pt x="1438833" y="2245942"/>
                </a:lnTo>
                <a:lnTo>
                  <a:pt x="1449977" y="2245942"/>
                </a:lnTo>
                <a:cubicBezTo>
                  <a:pt x="1139711" y="2364676"/>
                  <a:pt x="1177131" y="2564791"/>
                  <a:pt x="1143000" y="2775213"/>
                </a:cubicBezTo>
                <a:cubicBezTo>
                  <a:pt x="1088355" y="2574880"/>
                  <a:pt x="1125677" y="2336954"/>
                  <a:pt x="836023" y="2245942"/>
                </a:cubicBezTo>
                <a:lnTo>
                  <a:pt x="847167" y="2245942"/>
                </a:lnTo>
                <a:lnTo>
                  <a:pt x="803107" y="2234613"/>
                </a:lnTo>
                <a:cubicBezTo>
                  <a:pt x="337828" y="2089896"/>
                  <a:pt x="0" y="1655900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52000">
                <a:schemeClr val="lt1"/>
              </a:gs>
              <a:gs pos="100000">
                <a:srgbClr val="F2F2F2"/>
              </a:gs>
            </a:gsLst>
            <a:lin ang="16200000" scaled="0"/>
          </a:gradFill>
          <a:ln w="381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82600" dist="304800" dir="5400000" algn="ctr" rotWithShape="0">
              <a:srgbClr val="000000">
                <a:alpha val="1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8;p4">
            <a:extLst>
              <a:ext uri="{FF2B5EF4-FFF2-40B4-BE49-F238E27FC236}">
                <a16:creationId xmlns:a16="http://schemas.microsoft.com/office/drawing/2014/main" id="{F26DDFC5-7086-45B1-B1E5-27FABCE15E69}"/>
              </a:ext>
            </a:extLst>
          </p:cNvPr>
          <p:cNvSpPr txBox="1"/>
          <p:nvPr/>
        </p:nvSpPr>
        <p:spPr>
          <a:xfrm>
            <a:off x="7021452" y="5016137"/>
            <a:ext cx="223831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dirty="0">
                <a:solidFill>
                  <a:schemeClr val="dk1"/>
                </a:solidFill>
              </a:rPr>
              <a:t>Clients</a:t>
            </a:r>
            <a:endParaRPr lang="fr-FR" dirty="0"/>
          </a:p>
        </p:txBody>
      </p:sp>
      <p:sp>
        <p:nvSpPr>
          <p:cNvPr id="864" name="Google Shape;869;p4">
            <a:extLst>
              <a:ext uri="{FF2B5EF4-FFF2-40B4-BE49-F238E27FC236}">
                <a16:creationId xmlns:a16="http://schemas.microsoft.com/office/drawing/2014/main" id="{ECC3116E-9BBC-45EF-A88B-57AFB3710D8D}"/>
              </a:ext>
            </a:extLst>
          </p:cNvPr>
          <p:cNvSpPr/>
          <p:nvPr/>
        </p:nvSpPr>
        <p:spPr>
          <a:xfrm>
            <a:off x="7814296" y="4428143"/>
            <a:ext cx="599578" cy="599578"/>
          </a:xfrm>
          <a:prstGeom prst="ellipse">
            <a:avLst/>
          </a:prstGeom>
          <a:solidFill>
            <a:srgbClr val="C00000"/>
          </a:solidFill>
          <a:ln w="254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84200" dist="152400" dir="2700000" algn="tl" rotWithShape="0">
              <a:srgbClr val="000000">
                <a:alpha val="1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70;p4">
            <a:extLst>
              <a:ext uri="{FF2B5EF4-FFF2-40B4-BE49-F238E27FC236}">
                <a16:creationId xmlns:a16="http://schemas.microsoft.com/office/drawing/2014/main" id="{A0D97876-2BCD-4154-8E05-B2AA1F0D74C9}"/>
              </a:ext>
            </a:extLst>
          </p:cNvPr>
          <p:cNvSpPr/>
          <p:nvPr/>
        </p:nvSpPr>
        <p:spPr>
          <a:xfrm>
            <a:off x="7898528" y="4605992"/>
            <a:ext cx="431114" cy="260513"/>
          </a:xfrm>
          <a:custGeom>
            <a:avLst/>
            <a:gdLst/>
            <a:ahLst/>
            <a:cxnLst/>
            <a:rect l="l" t="t" r="r" b="b"/>
            <a:pathLst>
              <a:path w="364" h="301" extrusionOk="0">
                <a:moveTo>
                  <a:pt x="332" y="98"/>
                </a:moveTo>
                <a:lnTo>
                  <a:pt x="332" y="98"/>
                </a:lnTo>
                <a:lnTo>
                  <a:pt x="323" y="100"/>
                </a:lnTo>
                <a:lnTo>
                  <a:pt x="317" y="105"/>
                </a:lnTo>
                <a:lnTo>
                  <a:pt x="312" y="110"/>
                </a:lnTo>
                <a:lnTo>
                  <a:pt x="310" y="120"/>
                </a:lnTo>
                <a:lnTo>
                  <a:pt x="310" y="120"/>
                </a:lnTo>
                <a:lnTo>
                  <a:pt x="312" y="127"/>
                </a:lnTo>
                <a:lnTo>
                  <a:pt x="317" y="134"/>
                </a:lnTo>
                <a:lnTo>
                  <a:pt x="323" y="138"/>
                </a:lnTo>
                <a:lnTo>
                  <a:pt x="332" y="139"/>
                </a:lnTo>
                <a:lnTo>
                  <a:pt x="332" y="139"/>
                </a:lnTo>
                <a:lnTo>
                  <a:pt x="339" y="138"/>
                </a:lnTo>
                <a:lnTo>
                  <a:pt x="346" y="134"/>
                </a:lnTo>
                <a:lnTo>
                  <a:pt x="350" y="127"/>
                </a:lnTo>
                <a:lnTo>
                  <a:pt x="352" y="120"/>
                </a:lnTo>
                <a:lnTo>
                  <a:pt x="352" y="120"/>
                </a:lnTo>
                <a:lnTo>
                  <a:pt x="350" y="110"/>
                </a:lnTo>
                <a:lnTo>
                  <a:pt x="346" y="105"/>
                </a:lnTo>
                <a:lnTo>
                  <a:pt x="339" y="100"/>
                </a:lnTo>
                <a:lnTo>
                  <a:pt x="332" y="98"/>
                </a:lnTo>
                <a:lnTo>
                  <a:pt x="332" y="98"/>
                </a:lnTo>
                <a:close/>
                <a:moveTo>
                  <a:pt x="35" y="98"/>
                </a:moveTo>
                <a:lnTo>
                  <a:pt x="35" y="98"/>
                </a:lnTo>
                <a:lnTo>
                  <a:pt x="25" y="100"/>
                </a:lnTo>
                <a:lnTo>
                  <a:pt x="20" y="105"/>
                </a:lnTo>
                <a:lnTo>
                  <a:pt x="15" y="110"/>
                </a:lnTo>
                <a:lnTo>
                  <a:pt x="13" y="120"/>
                </a:lnTo>
                <a:lnTo>
                  <a:pt x="13" y="120"/>
                </a:lnTo>
                <a:lnTo>
                  <a:pt x="15" y="127"/>
                </a:lnTo>
                <a:lnTo>
                  <a:pt x="20" y="134"/>
                </a:lnTo>
                <a:lnTo>
                  <a:pt x="25" y="138"/>
                </a:lnTo>
                <a:lnTo>
                  <a:pt x="35" y="139"/>
                </a:lnTo>
                <a:lnTo>
                  <a:pt x="35" y="139"/>
                </a:lnTo>
                <a:lnTo>
                  <a:pt x="42" y="138"/>
                </a:lnTo>
                <a:lnTo>
                  <a:pt x="49" y="134"/>
                </a:lnTo>
                <a:lnTo>
                  <a:pt x="53" y="127"/>
                </a:lnTo>
                <a:lnTo>
                  <a:pt x="54" y="120"/>
                </a:lnTo>
                <a:lnTo>
                  <a:pt x="54" y="120"/>
                </a:lnTo>
                <a:lnTo>
                  <a:pt x="53" y="110"/>
                </a:lnTo>
                <a:lnTo>
                  <a:pt x="49" y="105"/>
                </a:lnTo>
                <a:lnTo>
                  <a:pt x="42" y="100"/>
                </a:lnTo>
                <a:lnTo>
                  <a:pt x="35" y="98"/>
                </a:lnTo>
                <a:lnTo>
                  <a:pt x="35" y="98"/>
                </a:lnTo>
                <a:close/>
                <a:moveTo>
                  <a:pt x="270" y="60"/>
                </a:moveTo>
                <a:lnTo>
                  <a:pt x="270" y="60"/>
                </a:lnTo>
                <a:lnTo>
                  <a:pt x="263" y="62"/>
                </a:lnTo>
                <a:lnTo>
                  <a:pt x="258" y="63"/>
                </a:lnTo>
                <a:lnTo>
                  <a:pt x="252" y="65"/>
                </a:lnTo>
                <a:lnTo>
                  <a:pt x="248" y="69"/>
                </a:lnTo>
                <a:lnTo>
                  <a:pt x="245" y="74"/>
                </a:lnTo>
                <a:lnTo>
                  <a:pt x="241" y="80"/>
                </a:lnTo>
                <a:lnTo>
                  <a:pt x="239" y="85"/>
                </a:lnTo>
                <a:lnTo>
                  <a:pt x="239" y="91"/>
                </a:lnTo>
                <a:lnTo>
                  <a:pt x="239" y="91"/>
                </a:lnTo>
                <a:lnTo>
                  <a:pt x="239" y="98"/>
                </a:lnTo>
                <a:lnTo>
                  <a:pt x="241" y="103"/>
                </a:lnTo>
                <a:lnTo>
                  <a:pt x="245" y="109"/>
                </a:lnTo>
                <a:lnTo>
                  <a:pt x="248" y="112"/>
                </a:lnTo>
                <a:lnTo>
                  <a:pt x="252" y="116"/>
                </a:lnTo>
                <a:lnTo>
                  <a:pt x="258" y="120"/>
                </a:lnTo>
                <a:lnTo>
                  <a:pt x="263" y="121"/>
                </a:lnTo>
                <a:lnTo>
                  <a:pt x="270" y="121"/>
                </a:lnTo>
                <a:lnTo>
                  <a:pt x="270" y="121"/>
                </a:lnTo>
                <a:lnTo>
                  <a:pt x="276" y="121"/>
                </a:lnTo>
                <a:lnTo>
                  <a:pt x="281" y="120"/>
                </a:lnTo>
                <a:lnTo>
                  <a:pt x="287" y="116"/>
                </a:lnTo>
                <a:lnTo>
                  <a:pt x="292" y="112"/>
                </a:lnTo>
                <a:lnTo>
                  <a:pt x="296" y="109"/>
                </a:lnTo>
                <a:lnTo>
                  <a:pt x="297" y="103"/>
                </a:lnTo>
                <a:lnTo>
                  <a:pt x="299" y="98"/>
                </a:lnTo>
                <a:lnTo>
                  <a:pt x="301" y="91"/>
                </a:lnTo>
                <a:lnTo>
                  <a:pt x="301" y="91"/>
                </a:lnTo>
                <a:lnTo>
                  <a:pt x="299" y="85"/>
                </a:lnTo>
                <a:lnTo>
                  <a:pt x="297" y="80"/>
                </a:lnTo>
                <a:lnTo>
                  <a:pt x="296" y="74"/>
                </a:lnTo>
                <a:lnTo>
                  <a:pt x="292" y="69"/>
                </a:lnTo>
                <a:lnTo>
                  <a:pt x="287" y="65"/>
                </a:lnTo>
                <a:lnTo>
                  <a:pt x="281" y="63"/>
                </a:lnTo>
                <a:lnTo>
                  <a:pt x="276" y="62"/>
                </a:lnTo>
                <a:lnTo>
                  <a:pt x="270" y="60"/>
                </a:lnTo>
                <a:lnTo>
                  <a:pt x="270" y="60"/>
                </a:lnTo>
                <a:close/>
                <a:moveTo>
                  <a:pt x="364" y="248"/>
                </a:moveTo>
                <a:lnTo>
                  <a:pt x="330" y="248"/>
                </a:lnTo>
                <a:lnTo>
                  <a:pt x="330" y="183"/>
                </a:lnTo>
                <a:lnTo>
                  <a:pt x="330" y="183"/>
                </a:lnTo>
                <a:lnTo>
                  <a:pt x="330" y="176"/>
                </a:lnTo>
                <a:lnTo>
                  <a:pt x="328" y="167"/>
                </a:lnTo>
                <a:lnTo>
                  <a:pt x="321" y="152"/>
                </a:lnTo>
                <a:lnTo>
                  <a:pt x="321" y="152"/>
                </a:lnTo>
                <a:lnTo>
                  <a:pt x="332" y="150"/>
                </a:lnTo>
                <a:lnTo>
                  <a:pt x="332" y="150"/>
                </a:lnTo>
                <a:lnTo>
                  <a:pt x="337" y="152"/>
                </a:lnTo>
                <a:lnTo>
                  <a:pt x="345" y="154"/>
                </a:lnTo>
                <a:lnTo>
                  <a:pt x="350" y="158"/>
                </a:lnTo>
                <a:lnTo>
                  <a:pt x="355" y="161"/>
                </a:lnTo>
                <a:lnTo>
                  <a:pt x="359" y="167"/>
                </a:lnTo>
                <a:lnTo>
                  <a:pt x="363" y="172"/>
                </a:lnTo>
                <a:lnTo>
                  <a:pt x="364" y="178"/>
                </a:lnTo>
                <a:lnTo>
                  <a:pt x="364" y="185"/>
                </a:lnTo>
                <a:lnTo>
                  <a:pt x="364" y="248"/>
                </a:lnTo>
                <a:close/>
                <a:moveTo>
                  <a:pt x="96" y="60"/>
                </a:moveTo>
                <a:lnTo>
                  <a:pt x="96" y="60"/>
                </a:lnTo>
                <a:lnTo>
                  <a:pt x="89" y="62"/>
                </a:lnTo>
                <a:lnTo>
                  <a:pt x="83" y="63"/>
                </a:lnTo>
                <a:lnTo>
                  <a:pt x="78" y="65"/>
                </a:lnTo>
                <a:lnTo>
                  <a:pt x="74" y="69"/>
                </a:lnTo>
                <a:lnTo>
                  <a:pt x="71" y="74"/>
                </a:lnTo>
                <a:lnTo>
                  <a:pt x="67" y="80"/>
                </a:lnTo>
                <a:lnTo>
                  <a:pt x="65" y="85"/>
                </a:lnTo>
                <a:lnTo>
                  <a:pt x="65" y="91"/>
                </a:lnTo>
                <a:lnTo>
                  <a:pt x="65" y="91"/>
                </a:lnTo>
                <a:lnTo>
                  <a:pt x="65" y="98"/>
                </a:lnTo>
                <a:lnTo>
                  <a:pt x="67" y="103"/>
                </a:lnTo>
                <a:lnTo>
                  <a:pt x="71" y="109"/>
                </a:lnTo>
                <a:lnTo>
                  <a:pt x="74" y="112"/>
                </a:lnTo>
                <a:lnTo>
                  <a:pt x="78" y="116"/>
                </a:lnTo>
                <a:lnTo>
                  <a:pt x="83" y="120"/>
                </a:lnTo>
                <a:lnTo>
                  <a:pt x="89" y="121"/>
                </a:lnTo>
                <a:lnTo>
                  <a:pt x="96" y="121"/>
                </a:lnTo>
                <a:lnTo>
                  <a:pt x="96" y="121"/>
                </a:lnTo>
                <a:lnTo>
                  <a:pt x="102" y="121"/>
                </a:lnTo>
                <a:lnTo>
                  <a:pt x="107" y="120"/>
                </a:lnTo>
                <a:lnTo>
                  <a:pt x="112" y="116"/>
                </a:lnTo>
                <a:lnTo>
                  <a:pt x="118" y="112"/>
                </a:lnTo>
                <a:lnTo>
                  <a:pt x="122" y="109"/>
                </a:lnTo>
                <a:lnTo>
                  <a:pt x="123" y="103"/>
                </a:lnTo>
                <a:lnTo>
                  <a:pt x="125" y="98"/>
                </a:lnTo>
                <a:lnTo>
                  <a:pt x="127" y="91"/>
                </a:lnTo>
                <a:lnTo>
                  <a:pt x="127" y="91"/>
                </a:lnTo>
                <a:lnTo>
                  <a:pt x="125" y="85"/>
                </a:lnTo>
                <a:lnTo>
                  <a:pt x="123" y="80"/>
                </a:lnTo>
                <a:lnTo>
                  <a:pt x="122" y="74"/>
                </a:lnTo>
                <a:lnTo>
                  <a:pt x="118" y="69"/>
                </a:lnTo>
                <a:lnTo>
                  <a:pt x="112" y="65"/>
                </a:lnTo>
                <a:lnTo>
                  <a:pt x="107" y="63"/>
                </a:lnTo>
                <a:lnTo>
                  <a:pt x="102" y="62"/>
                </a:lnTo>
                <a:lnTo>
                  <a:pt x="96" y="60"/>
                </a:lnTo>
                <a:lnTo>
                  <a:pt x="96" y="60"/>
                </a:lnTo>
                <a:close/>
                <a:moveTo>
                  <a:pt x="35" y="150"/>
                </a:moveTo>
                <a:lnTo>
                  <a:pt x="35" y="150"/>
                </a:lnTo>
                <a:lnTo>
                  <a:pt x="44" y="152"/>
                </a:lnTo>
                <a:lnTo>
                  <a:pt x="44" y="152"/>
                </a:lnTo>
                <a:lnTo>
                  <a:pt x="38" y="167"/>
                </a:lnTo>
                <a:lnTo>
                  <a:pt x="36" y="176"/>
                </a:lnTo>
                <a:lnTo>
                  <a:pt x="35" y="183"/>
                </a:lnTo>
                <a:lnTo>
                  <a:pt x="35" y="248"/>
                </a:lnTo>
                <a:lnTo>
                  <a:pt x="0" y="248"/>
                </a:lnTo>
                <a:lnTo>
                  <a:pt x="0" y="185"/>
                </a:lnTo>
                <a:lnTo>
                  <a:pt x="0" y="185"/>
                </a:lnTo>
                <a:lnTo>
                  <a:pt x="0" y="178"/>
                </a:lnTo>
                <a:lnTo>
                  <a:pt x="2" y="172"/>
                </a:lnTo>
                <a:lnTo>
                  <a:pt x="6" y="167"/>
                </a:lnTo>
                <a:lnTo>
                  <a:pt x="9" y="161"/>
                </a:lnTo>
                <a:lnTo>
                  <a:pt x="15" y="158"/>
                </a:lnTo>
                <a:lnTo>
                  <a:pt x="20" y="154"/>
                </a:lnTo>
                <a:lnTo>
                  <a:pt x="27" y="152"/>
                </a:lnTo>
                <a:lnTo>
                  <a:pt x="35" y="150"/>
                </a:lnTo>
                <a:lnTo>
                  <a:pt x="35" y="150"/>
                </a:lnTo>
                <a:close/>
                <a:moveTo>
                  <a:pt x="183" y="0"/>
                </a:moveTo>
                <a:lnTo>
                  <a:pt x="183" y="0"/>
                </a:lnTo>
                <a:lnTo>
                  <a:pt x="174" y="0"/>
                </a:lnTo>
                <a:lnTo>
                  <a:pt x="165" y="4"/>
                </a:lnTo>
                <a:lnTo>
                  <a:pt x="158" y="7"/>
                </a:lnTo>
                <a:lnTo>
                  <a:pt x="151" y="13"/>
                </a:lnTo>
                <a:lnTo>
                  <a:pt x="145" y="20"/>
                </a:lnTo>
                <a:lnTo>
                  <a:pt x="141" y="27"/>
                </a:lnTo>
                <a:lnTo>
                  <a:pt x="138" y="36"/>
                </a:lnTo>
                <a:lnTo>
                  <a:pt x="138" y="45"/>
                </a:lnTo>
                <a:lnTo>
                  <a:pt x="138" y="45"/>
                </a:lnTo>
                <a:lnTo>
                  <a:pt x="138" y="54"/>
                </a:lnTo>
                <a:lnTo>
                  <a:pt x="141" y="62"/>
                </a:lnTo>
                <a:lnTo>
                  <a:pt x="145" y="71"/>
                </a:lnTo>
                <a:lnTo>
                  <a:pt x="151" y="76"/>
                </a:lnTo>
                <a:lnTo>
                  <a:pt x="158" y="81"/>
                </a:lnTo>
                <a:lnTo>
                  <a:pt x="165" y="87"/>
                </a:lnTo>
                <a:lnTo>
                  <a:pt x="174" y="89"/>
                </a:lnTo>
                <a:lnTo>
                  <a:pt x="183" y="91"/>
                </a:lnTo>
                <a:lnTo>
                  <a:pt x="183" y="91"/>
                </a:lnTo>
                <a:lnTo>
                  <a:pt x="192" y="89"/>
                </a:lnTo>
                <a:lnTo>
                  <a:pt x="200" y="87"/>
                </a:lnTo>
                <a:lnTo>
                  <a:pt x="209" y="81"/>
                </a:lnTo>
                <a:lnTo>
                  <a:pt x="214" y="76"/>
                </a:lnTo>
                <a:lnTo>
                  <a:pt x="219" y="71"/>
                </a:lnTo>
                <a:lnTo>
                  <a:pt x="225" y="62"/>
                </a:lnTo>
                <a:lnTo>
                  <a:pt x="227" y="54"/>
                </a:lnTo>
                <a:lnTo>
                  <a:pt x="229" y="45"/>
                </a:lnTo>
                <a:lnTo>
                  <a:pt x="229" y="45"/>
                </a:lnTo>
                <a:lnTo>
                  <a:pt x="227" y="36"/>
                </a:lnTo>
                <a:lnTo>
                  <a:pt x="225" y="27"/>
                </a:lnTo>
                <a:lnTo>
                  <a:pt x="219" y="20"/>
                </a:lnTo>
                <a:lnTo>
                  <a:pt x="214" y="13"/>
                </a:lnTo>
                <a:lnTo>
                  <a:pt x="209" y="7"/>
                </a:lnTo>
                <a:lnTo>
                  <a:pt x="200" y="4"/>
                </a:lnTo>
                <a:lnTo>
                  <a:pt x="192" y="0"/>
                </a:lnTo>
                <a:lnTo>
                  <a:pt x="183" y="0"/>
                </a:lnTo>
                <a:lnTo>
                  <a:pt x="183" y="0"/>
                </a:lnTo>
                <a:close/>
                <a:moveTo>
                  <a:pt x="319" y="272"/>
                </a:moveTo>
                <a:lnTo>
                  <a:pt x="265" y="272"/>
                </a:lnTo>
                <a:lnTo>
                  <a:pt x="265" y="174"/>
                </a:lnTo>
                <a:lnTo>
                  <a:pt x="265" y="174"/>
                </a:lnTo>
                <a:lnTo>
                  <a:pt x="265" y="163"/>
                </a:lnTo>
                <a:lnTo>
                  <a:pt x="263" y="154"/>
                </a:lnTo>
                <a:lnTo>
                  <a:pt x="259" y="145"/>
                </a:lnTo>
                <a:lnTo>
                  <a:pt x="256" y="136"/>
                </a:lnTo>
                <a:lnTo>
                  <a:pt x="256" y="136"/>
                </a:lnTo>
                <a:lnTo>
                  <a:pt x="263" y="134"/>
                </a:lnTo>
                <a:lnTo>
                  <a:pt x="270" y="134"/>
                </a:lnTo>
                <a:lnTo>
                  <a:pt x="270" y="134"/>
                </a:lnTo>
                <a:lnTo>
                  <a:pt x="279" y="136"/>
                </a:lnTo>
                <a:lnTo>
                  <a:pt x="288" y="138"/>
                </a:lnTo>
                <a:lnTo>
                  <a:pt x="297" y="143"/>
                </a:lnTo>
                <a:lnTo>
                  <a:pt x="305" y="149"/>
                </a:lnTo>
                <a:lnTo>
                  <a:pt x="310" y="156"/>
                </a:lnTo>
                <a:lnTo>
                  <a:pt x="316" y="165"/>
                </a:lnTo>
                <a:lnTo>
                  <a:pt x="317" y="174"/>
                </a:lnTo>
                <a:lnTo>
                  <a:pt x="319" y="183"/>
                </a:lnTo>
                <a:lnTo>
                  <a:pt x="319" y="272"/>
                </a:lnTo>
                <a:close/>
                <a:moveTo>
                  <a:pt x="100" y="174"/>
                </a:moveTo>
                <a:lnTo>
                  <a:pt x="100" y="272"/>
                </a:lnTo>
                <a:lnTo>
                  <a:pt x="45" y="272"/>
                </a:lnTo>
                <a:lnTo>
                  <a:pt x="45" y="183"/>
                </a:lnTo>
                <a:lnTo>
                  <a:pt x="45" y="183"/>
                </a:lnTo>
                <a:lnTo>
                  <a:pt x="47" y="174"/>
                </a:lnTo>
                <a:lnTo>
                  <a:pt x="51" y="165"/>
                </a:lnTo>
                <a:lnTo>
                  <a:pt x="54" y="156"/>
                </a:lnTo>
                <a:lnTo>
                  <a:pt x="60" y="149"/>
                </a:lnTo>
                <a:lnTo>
                  <a:pt x="67" y="143"/>
                </a:lnTo>
                <a:lnTo>
                  <a:pt x="76" y="138"/>
                </a:lnTo>
                <a:lnTo>
                  <a:pt x="85" y="136"/>
                </a:lnTo>
                <a:lnTo>
                  <a:pt x="96" y="134"/>
                </a:lnTo>
                <a:lnTo>
                  <a:pt x="96" y="134"/>
                </a:lnTo>
                <a:lnTo>
                  <a:pt x="103" y="134"/>
                </a:lnTo>
                <a:lnTo>
                  <a:pt x="109" y="136"/>
                </a:lnTo>
                <a:lnTo>
                  <a:pt x="109" y="136"/>
                </a:lnTo>
                <a:lnTo>
                  <a:pt x="105" y="145"/>
                </a:lnTo>
                <a:lnTo>
                  <a:pt x="102" y="154"/>
                </a:lnTo>
                <a:lnTo>
                  <a:pt x="100" y="163"/>
                </a:lnTo>
                <a:lnTo>
                  <a:pt x="100" y="174"/>
                </a:lnTo>
                <a:lnTo>
                  <a:pt x="100" y="174"/>
                </a:lnTo>
                <a:close/>
                <a:moveTo>
                  <a:pt x="111" y="301"/>
                </a:moveTo>
                <a:lnTo>
                  <a:pt x="254" y="301"/>
                </a:lnTo>
                <a:lnTo>
                  <a:pt x="254" y="174"/>
                </a:lnTo>
                <a:lnTo>
                  <a:pt x="254" y="174"/>
                </a:lnTo>
                <a:lnTo>
                  <a:pt x="252" y="159"/>
                </a:lnTo>
                <a:lnTo>
                  <a:pt x="248" y="145"/>
                </a:lnTo>
                <a:lnTo>
                  <a:pt x="241" y="134"/>
                </a:lnTo>
                <a:lnTo>
                  <a:pt x="232" y="123"/>
                </a:lnTo>
                <a:lnTo>
                  <a:pt x="223" y="114"/>
                </a:lnTo>
                <a:lnTo>
                  <a:pt x="210" y="109"/>
                </a:lnTo>
                <a:lnTo>
                  <a:pt x="198" y="103"/>
                </a:lnTo>
                <a:lnTo>
                  <a:pt x="183" y="101"/>
                </a:lnTo>
                <a:lnTo>
                  <a:pt x="183" y="101"/>
                </a:lnTo>
                <a:lnTo>
                  <a:pt x="169" y="103"/>
                </a:lnTo>
                <a:lnTo>
                  <a:pt x="154" y="109"/>
                </a:lnTo>
                <a:lnTo>
                  <a:pt x="143" y="114"/>
                </a:lnTo>
                <a:lnTo>
                  <a:pt x="132" y="123"/>
                </a:lnTo>
                <a:lnTo>
                  <a:pt x="123" y="134"/>
                </a:lnTo>
                <a:lnTo>
                  <a:pt x="116" y="145"/>
                </a:lnTo>
                <a:lnTo>
                  <a:pt x="112" y="159"/>
                </a:lnTo>
                <a:lnTo>
                  <a:pt x="111" y="174"/>
                </a:lnTo>
                <a:lnTo>
                  <a:pt x="111" y="30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6" name="Picture 2" descr="OptimGov - Optimum Governance">
            <a:extLst>
              <a:ext uri="{FF2B5EF4-FFF2-40B4-BE49-F238E27FC236}">
                <a16:creationId xmlns:a16="http://schemas.microsoft.com/office/drawing/2014/main" id="{D0458C0F-2793-4821-B04F-D55F33A90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674" y="4435989"/>
            <a:ext cx="2416543" cy="108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7" name="Left Brace 866">
            <a:extLst>
              <a:ext uri="{FF2B5EF4-FFF2-40B4-BE49-F238E27FC236}">
                <a16:creationId xmlns:a16="http://schemas.microsoft.com/office/drawing/2014/main" id="{0B7CF6DD-C44A-43B6-9F1F-AE50C60A23C3}"/>
              </a:ext>
            </a:extLst>
          </p:cNvPr>
          <p:cNvSpPr/>
          <p:nvPr/>
        </p:nvSpPr>
        <p:spPr>
          <a:xfrm>
            <a:off x="8738999" y="1717333"/>
            <a:ext cx="611826" cy="2176750"/>
          </a:xfrm>
          <a:prstGeom prst="leftBrace">
            <a:avLst>
              <a:gd name="adj1" fmla="val 42138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8" name="Google Shape;812;p3">
            <a:extLst>
              <a:ext uri="{FF2B5EF4-FFF2-40B4-BE49-F238E27FC236}">
                <a16:creationId xmlns:a16="http://schemas.microsoft.com/office/drawing/2014/main" id="{05C3DAE5-4447-4C68-93C5-856A78C6C1FB}"/>
              </a:ext>
            </a:extLst>
          </p:cNvPr>
          <p:cNvSpPr txBox="1"/>
          <p:nvPr/>
        </p:nvSpPr>
        <p:spPr>
          <a:xfrm>
            <a:off x="8986435" y="1820296"/>
            <a:ext cx="2375465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2060"/>
              </a:buClr>
              <a:buSzPts val="1400"/>
            </a:pPr>
            <a:r>
              <a:rPr lang="fr-FR" sz="1600" b="1" dirty="0">
                <a:solidFill>
                  <a:srgbClr val="00206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Systèmes d’informations</a:t>
            </a:r>
          </a:p>
        </p:txBody>
      </p:sp>
      <p:sp>
        <p:nvSpPr>
          <p:cNvPr id="869" name="Google Shape;812;p3">
            <a:extLst>
              <a:ext uri="{FF2B5EF4-FFF2-40B4-BE49-F238E27FC236}">
                <a16:creationId xmlns:a16="http://schemas.microsoft.com/office/drawing/2014/main" id="{9E5E1BE6-481E-4BB9-956B-49A106CAF19F}"/>
              </a:ext>
            </a:extLst>
          </p:cNvPr>
          <p:cNvSpPr txBox="1"/>
          <p:nvPr/>
        </p:nvSpPr>
        <p:spPr>
          <a:xfrm>
            <a:off x="8992693" y="2206679"/>
            <a:ext cx="2375465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2060"/>
              </a:buClr>
              <a:buSzPts val="1400"/>
            </a:pPr>
            <a:r>
              <a:rPr lang="fr-FR" sz="1600" b="1" dirty="0">
                <a:solidFill>
                  <a:srgbClr val="00206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  Etudes et Formations</a:t>
            </a:r>
          </a:p>
        </p:txBody>
      </p:sp>
      <p:sp>
        <p:nvSpPr>
          <p:cNvPr id="870" name="Google Shape;812;p3">
            <a:extLst>
              <a:ext uri="{FF2B5EF4-FFF2-40B4-BE49-F238E27FC236}">
                <a16:creationId xmlns:a16="http://schemas.microsoft.com/office/drawing/2014/main" id="{61B82F9B-9E2A-4E50-A329-456547FB3ED9}"/>
              </a:ext>
            </a:extLst>
          </p:cNvPr>
          <p:cNvSpPr txBox="1"/>
          <p:nvPr/>
        </p:nvSpPr>
        <p:spPr>
          <a:xfrm>
            <a:off x="9015485" y="2630220"/>
            <a:ext cx="2375465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fr-FR" sz="1600" b="1" dirty="0">
                <a:solidFill>
                  <a:srgbClr val="00206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  Audit Organisationnel</a:t>
            </a:r>
          </a:p>
        </p:txBody>
      </p:sp>
      <p:sp>
        <p:nvSpPr>
          <p:cNvPr id="871" name="Google Shape;812;p3">
            <a:extLst>
              <a:ext uri="{FF2B5EF4-FFF2-40B4-BE49-F238E27FC236}">
                <a16:creationId xmlns:a16="http://schemas.microsoft.com/office/drawing/2014/main" id="{ADECD989-3536-47D7-947A-126D3A6041C9}"/>
              </a:ext>
            </a:extLst>
          </p:cNvPr>
          <p:cNvSpPr txBox="1"/>
          <p:nvPr/>
        </p:nvSpPr>
        <p:spPr>
          <a:xfrm>
            <a:off x="9015485" y="3000281"/>
            <a:ext cx="2375465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2060"/>
              </a:buClr>
              <a:buSzPts val="1400"/>
            </a:pPr>
            <a:r>
              <a:rPr lang="fr-FR" sz="1600" b="1" dirty="0">
                <a:solidFill>
                  <a:srgbClr val="00206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  Ingénieure et Consulting</a:t>
            </a:r>
          </a:p>
        </p:txBody>
      </p:sp>
      <p:pic>
        <p:nvPicPr>
          <p:cNvPr id="872" name="Picture 28" descr="Multiple, Aggregated Companies 2017">
            <a:extLst>
              <a:ext uri="{FF2B5EF4-FFF2-40B4-BE49-F238E27FC236}">
                <a16:creationId xmlns:a16="http://schemas.microsoft.com/office/drawing/2014/main" id="{9C6F5CA2-0964-44A1-8613-7B0D75A119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727" b="69455" l="8052" r="89663">
                        <a14:foregroundMark x1="77149" y1="32182" x2="77149" y2="33455"/>
                        <a14:foregroundMark x1="77149" y1="33455" x2="77149" y2="33455"/>
                        <a14:foregroundMark x1="77149" y1="38000" x2="77149" y2="47455"/>
                        <a14:foregroundMark x1="77149" y1="57091" x2="77149" y2="68727"/>
                        <a14:foregroundMark x1="86834" y1="38909" x2="87269" y2="43818"/>
                        <a14:foregroundMark x1="78237" y1="20727" x2="75299" y2="23273"/>
                        <a14:foregroundMark x1="56692" y1="14545" x2="53972" y2="13273"/>
                        <a14:foregroundMark x1="21872" y1="22545" x2="19695" y2="22545"/>
                        <a14:foregroundMark x1="22633" y1="32727" x2="22851" y2="42364"/>
                        <a14:foregroundMark x1="25462" y1="22909" x2="28400" y2="26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22" t="7641" r="9830" b="29404"/>
          <a:stretch/>
        </p:blipFill>
        <p:spPr bwMode="auto">
          <a:xfrm>
            <a:off x="4062221" y="2152117"/>
            <a:ext cx="488708" cy="40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Google Shape;812;p3">
            <a:extLst>
              <a:ext uri="{FF2B5EF4-FFF2-40B4-BE49-F238E27FC236}">
                <a16:creationId xmlns:a16="http://schemas.microsoft.com/office/drawing/2014/main" id="{D90F7242-A292-490B-96E3-3357D55F4837}"/>
              </a:ext>
            </a:extLst>
          </p:cNvPr>
          <p:cNvSpPr txBox="1"/>
          <p:nvPr/>
        </p:nvSpPr>
        <p:spPr>
          <a:xfrm>
            <a:off x="9104930" y="3412311"/>
            <a:ext cx="28459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2060"/>
              </a:buClr>
              <a:buSzPts val="1400"/>
            </a:pPr>
            <a:r>
              <a:rPr lang="fr-FR" sz="1600" b="1" dirty="0">
                <a:solidFill>
                  <a:srgbClr val="00206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Business intelligence et Big Data</a:t>
            </a:r>
          </a:p>
        </p:txBody>
      </p:sp>
      <p:sp>
        <p:nvSpPr>
          <p:cNvPr id="58" name="Left Brace 57">
            <a:extLst>
              <a:ext uri="{FF2B5EF4-FFF2-40B4-BE49-F238E27FC236}">
                <a16:creationId xmlns:a16="http://schemas.microsoft.com/office/drawing/2014/main" id="{719D0DD9-BC57-4C38-BC32-5E9ED9F04AB4}"/>
              </a:ext>
            </a:extLst>
          </p:cNvPr>
          <p:cNvSpPr/>
          <p:nvPr/>
        </p:nvSpPr>
        <p:spPr>
          <a:xfrm>
            <a:off x="9046930" y="4514037"/>
            <a:ext cx="611826" cy="1639586"/>
          </a:xfrm>
          <a:prstGeom prst="leftBrace">
            <a:avLst>
              <a:gd name="adj1" fmla="val 31463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Google Shape;812;p3">
            <a:extLst>
              <a:ext uri="{FF2B5EF4-FFF2-40B4-BE49-F238E27FC236}">
                <a16:creationId xmlns:a16="http://schemas.microsoft.com/office/drawing/2014/main" id="{629FBEE3-E3EB-47B2-A1F6-7159B95B625B}"/>
              </a:ext>
            </a:extLst>
          </p:cNvPr>
          <p:cNvSpPr txBox="1"/>
          <p:nvPr/>
        </p:nvSpPr>
        <p:spPr>
          <a:xfrm>
            <a:off x="9483443" y="4668587"/>
            <a:ext cx="1907507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2060"/>
              </a:buClr>
              <a:buSzPts val="1400"/>
            </a:pPr>
            <a:r>
              <a:rPr lang="fr-FR" sz="1600" b="1" dirty="0">
                <a:solidFill>
                  <a:srgbClr val="00206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Les bonnes Pratiques</a:t>
            </a:r>
          </a:p>
        </p:txBody>
      </p:sp>
      <p:sp>
        <p:nvSpPr>
          <p:cNvPr id="60" name="Google Shape;812;p3">
            <a:extLst>
              <a:ext uri="{FF2B5EF4-FFF2-40B4-BE49-F238E27FC236}">
                <a16:creationId xmlns:a16="http://schemas.microsoft.com/office/drawing/2014/main" id="{F4591E2A-35EC-4871-806D-9514C6F4B9F6}"/>
              </a:ext>
            </a:extLst>
          </p:cNvPr>
          <p:cNvSpPr txBox="1"/>
          <p:nvPr/>
        </p:nvSpPr>
        <p:spPr>
          <a:xfrm>
            <a:off x="9480948" y="5096755"/>
            <a:ext cx="1627317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2060"/>
              </a:buClr>
              <a:buSzPts val="1400"/>
            </a:pPr>
            <a:r>
              <a:rPr lang="fr-FR" sz="1600" b="1" dirty="0">
                <a:solidFill>
                  <a:srgbClr val="00206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Qualité logiciel</a:t>
            </a:r>
          </a:p>
        </p:txBody>
      </p:sp>
      <p:sp>
        <p:nvSpPr>
          <p:cNvPr id="61" name="Google Shape;812;p3">
            <a:extLst>
              <a:ext uri="{FF2B5EF4-FFF2-40B4-BE49-F238E27FC236}">
                <a16:creationId xmlns:a16="http://schemas.microsoft.com/office/drawing/2014/main" id="{736913C3-94A7-4DF3-90CD-71AC168122F5}"/>
              </a:ext>
            </a:extLst>
          </p:cNvPr>
          <p:cNvSpPr txBox="1"/>
          <p:nvPr/>
        </p:nvSpPr>
        <p:spPr>
          <a:xfrm>
            <a:off x="9486368" y="5482087"/>
            <a:ext cx="216068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2060"/>
              </a:buClr>
              <a:buSzPts val="1400"/>
            </a:pPr>
            <a:r>
              <a:rPr lang="fr-FR" sz="1600" b="1" dirty="0">
                <a:solidFill>
                  <a:srgbClr val="002060"/>
                </a:solidFill>
                <a:latin typeface="Fira Sans Extra Condensed Medium"/>
                <a:ea typeface="Fira Sans Extra Condensed Medium"/>
                <a:cs typeface="Fira Sans Extra Condensed Medium"/>
                <a:sym typeface="Calibri"/>
              </a:rPr>
              <a:t>la sécurité et fiabilité des données</a:t>
            </a:r>
          </a:p>
          <a:p>
            <a:pPr lvl="0">
              <a:buClr>
                <a:srgbClr val="002060"/>
              </a:buClr>
              <a:buSzPts val="1400"/>
            </a:pPr>
            <a:endParaRPr lang="fr-FR" sz="1600" b="1" dirty="0">
              <a:solidFill>
                <a:srgbClr val="00206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2138;p41">
            <a:extLst>
              <a:ext uri="{FF2B5EF4-FFF2-40B4-BE49-F238E27FC236}">
                <a16:creationId xmlns:a16="http://schemas.microsoft.com/office/drawing/2014/main" id="{C2E1DDB2-0C10-46C1-9985-A6CBD60A7E36}"/>
              </a:ext>
            </a:extLst>
          </p:cNvPr>
          <p:cNvSpPr txBox="1"/>
          <p:nvPr/>
        </p:nvSpPr>
        <p:spPr>
          <a:xfrm>
            <a:off x="749446" y="6580999"/>
            <a:ext cx="2015067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Stage de fin d’études</a:t>
            </a:r>
            <a:endParaRPr dirty="0"/>
          </a:p>
        </p:txBody>
      </p:sp>
      <p:sp>
        <p:nvSpPr>
          <p:cNvPr id="2" name="Google Shape;750;p3">
            <a:extLst>
              <a:ext uri="{FF2B5EF4-FFF2-40B4-BE49-F238E27FC236}">
                <a16:creationId xmlns:a16="http://schemas.microsoft.com/office/drawing/2014/main" id="{8912D1FD-EE97-7E4F-10F7-AFBCEE62F0A3}"/>
              </a:ext>
            </a:extLst>
          </p:cNvPr>
          <p:cNvSpPr/>
          <p:nvPr/>
        </p:nvSpPr>
        <p:spPr>
          <a:xfrm>
            <a:off x="7056877" y="965398"/>
            <a:ext cx="1993870" cy="5342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" name="Google Shape;985;p8">
            <a:extLst>
              <a:ext uri="{FF2B5EF4-FFF2-40B4-BE49-F238E27FC236}">
                <a16:creationId xmlns:a16="http://schemas.microsoft.com/office/drawing/2014/main" id="{F7727D00-7021-2DA4-2BE8-FB3973ABC471}"/>
              </a:ext>
            </a:extLst>
          </p:cNvPr>
          <p:cNvGrpSpPr/>
          <p:nvPr/>
        </p:nvGrpSpPr>
        <p:grpSpPr>
          <a:xfrm>
            <a:off x="2079293" y="224883"/>
            <a:ext cx="7025637" cy="504057"/>
            <a:chOff x="841108" y="1294357"/>
            <a:chExt cx="7475308" cy="508077"/>
          </a:xfrm>
        </p:grpSpPr>
        <p:sp>
          <p:nvSpPr>
            <p:cNvPr id="4" name="Google Shape;986;p8">
              <a:extLst>
                <a:ext uri="{FF2B5EF4-FFF2-40B4-BE49-F238E27FC236}">
                  <a16:creationId xmlns:a16="http://schemas.microsoft.com/office/drawing/2014/main" id="{8BCA237E-FA35-A542-F21D-E1F9A5AC4761}"/>
                </a:ext>
              </a:extLst>
            </p:cNvPr>
            <p:cNvSpPr/>
            <p:nvPr/>
          </p:nvSpPr>
          <p:spPr>
            <a:xfrm rot="10800000" flipH="1">
              <a:off x="1579238" y="1294357"/>
              <a:ext cx="6693948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" name="Google Shape;987;p8">
              <a:extLst>
                <a:ext uri="{FF2B5EF4-FFF2-40B4-BE49-F238E27FC236}">
                  <a16:creationId xmlns:a16="http://schemas.microsoft.com/office/drawing/2014/main" id="{900CFD10-72A9-81F0-8060-1C5CA97A23AC}"/>
                </a:ext>
              </a:extLst>
            </p:cNvPr>
            <p:cNvSpPr txBox="1"/>
            <p:nvPr/>
          </p:nvSpPr>
          <p:spPr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" name="Google Shape;988;p8">
              <a:extLst>
                <a:ext uri="{FF2B5EF4-FFF2-40B4-BE49-F238E27FC236}">
                  <a16:creationId xmlns:a16="http://schemas.microsoft.com/office/drawing/2014/main" id="{0F5C44B9-38A2-7141-14CA-6B18E59C9B37}"/>
                </a:ext>
              </a:extLst>
            </p:cNvPr>
            <p:cNvSpPr txBox="1"/>
            <p:nvPr/>
          </p:nvSpPr>
          <p:spPr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7" name="Google Shape;989;p8">
            <a:extLst>
              <a:ext uri="{FF2B5EF4-FFF2-40B4-BE49-F238E27FC236}">
                <a16:creationId xmlns:a16="http://schemas.microsoft.com/office/drawing/2014/main" id="{90C9F154-8915-3C22-3A5A-A4FD088D9ED0}"/>
              </a:ext>
            </a:extLst>
          </p:cNvPr>
          <p:cNvSpPr/>
          <p:nvPr/>
        </p:nvSpPr>
        <p:spPr>
          <a:xfrm>
            <a:off x="2813790" y="270634"/>
            <a:ext cx="392541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fr-FR" sz="2000" b="1" dirty="0">
                <a:solidFill>
                  <a:srgbClr val="002060"/>
                </a:solidFill>
                <a:latin typeface="Cambria"/>
                <a:ea typeface="Cambria"/>
                <a:sym typeface="Cambria"/>
              </a:rPr>
              <a:t>Présentation</a:t>
            </a:r>
            <a:r>
              <a:rPr lang="en-US" sz="2000" b="1" dirty="0">
                <a:solidFill>
                  <a:srgbClr val="002060"/>
                </a:solidFill>
                <a:latin typeface="Cambria"/>
                <a:ea typeface="Cambria"/>
                <a:sym typeface="Cambria"/>
              </a:rPr>
              <a:t> de </a:t>
            </a:r>
            <a:r>
              <a:rPr lang="fr-FR" sz="2000" b="1" dirty="0">
                <a:solidFill>
                  <a:srgbClr val="002060"/>
                </a:solidFill>
                <a:latin typeface="Cambria"/>
                <a:ea typeface="Cambria"/>
                <a:sym typeface="Cambria"/>
              </a:rPr>
              <a:t>l’entreprise</a:t>
            </a:r>
            <a:endParaRPr lang="fr-FR" sz="2000" dirty="0"/>
          </a:p>
        </p:txBody>
      </p:sp>
      <p:sp>
        <p:nvSpPr>
          <p:cNvPr id="8" name="Google Shape;990;p8">
            <a:extLst>
              <a:ext uri="{FF2B5EF4-FFF2-40B4-BE49-F238E27FC236}">
                <a16:creationId xmlns:a16="http://schemas.microsoft.com/office/drawing/2014/main" id="{8BCF03C3-592A-A4BE-F0F6-E3AF7FF2AA26}"/>
              </a:ext>
            </a:extLst>
          </p:cNvPr>
          <p:cNvSpPr/>
          <p:nvPr/>
        </p:nvSpPr>
        <p:spPr>
          <a:xfrm>
            <a:off x="9021696" y="218759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III</a:t>
            </a:r>
            <a:endParaRPr/>
          </a:p>
        </p:txBody>
      </p:sp>
      <p:sp>
        <p:nvSpPr>
          <p:cNvPr id="9" name="Google Shape;991;p8">
            <a:extLst>
              <a:ext uri="{FF2B5EF4-FFF2-40B4-BE49-F238E27FC236}">
                <a16:creationId xmlns:a16="http://schemas.microsoft.com/office/drawing/2014/main" id="{3FFE4CE6-EEB8-8732-5495-DE3BB77751F1}"/>
              </a:ext>
            </a:extLst>
          </p:cNvPr>
          <p:cNvSpPr/>
          <p:nvPr/>
        </p:nvSpPr>
        <p:spPr>
          <a:xfrm>
            <a:off x="9609521" y="214424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IV</a:t>
            </a:r>
            <a:endParaRPr/>
          </a:p>
        </p:txBody>
      </p:sp>
      <p:sp>
        <p:nvSpPr>
          <p:cNvPr id="10" name="Google Shape;993;p8">
            <a:extLst>
              <a:ext uri="{FF2B5EF4-FFF2-40B4-BE49-F238E27FC236}">
                <a16:creationId xmlns:a16="http://schemas.microsoft.com/office/drawing/2014/main" id="{32938985-E9C4-BAD2-7231-3E9C71532C90}"/>
              </a:ext>
            </a:extLst>
          </p:cNvPr>
          <p:cNvSpPr/>
          <p:nvPr/>
        </p:nvSpPr>
        <p:spPr>
          <a:xfrm>
            <a:off x="1764086" y="221180"/>
            <a:ext cx="458233" cy="504056"/>
          </a:xfrm>
          <a:prstGeom prst="rect">
            <a:avLst/>
          </a:prstGeom>
          <a:solidFill>
            <a:srgbClr val="002060">
              <a:alpha val="8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endParaRPr/>
          </a:p>
        </p:txBody>
      </p:sp>
      <p:sp>
        <p:nvSpPr>
          <p:cNvPr id="11" name="Google Shape;994;p8">
            <a:extLst>
              <a:ext uri="{FF2B5EF4-FFF2-40B4-BE49-F238E27FC236}">
                <a16:creationId xmlns:a16="http://schemas.microsoft.com/office/drawing/2014/main" id="{99592784-BC32-42CE-FB52-96CE201FF0B0}"/>
              </a:ext>
            </a:extLst>
          </p:cNvPr>
          <p:cNvSpPr/>
          <p:nvPr/>
        </p:nvSpPr>
        <p:spPr>
          <a:xfrm>
            <a:off x="2306088" y="219001"/>
            <a:ext cx="504056" cy="504056"/>
          </a:xfrm>
          <a:prstGeom prst="rect">
            <a:avLst/>
          </a:prstGeom>
          <a:solidFill>
            <a:srgbClr val="002060">
              <a:alpha val="8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</a:t>
            </a:r>
            <a:endParaRPr/>
          </a:p>
        </p:txBody>
      </p:sp>
      <p:sp>
        <p:nvSpPr>
          <p:cNvPr id="12" name="Google Shape;995;p8">
            <a:extLst>
              <a:ext uri="{FF2B5EF4-FFF2-40B4-BE49-F238E27FC236}">
                <a16:creationId xmlns:a16="http://schemas.microsoft.com/office/drawing/2014/main" id="{C0B4F189-9EF0-E44B-3ADC-903FDFC8A03D}"/>
              </a:ext>
            </a:extLst>
          </p:cNvPr>
          <p:cNvSpPr/>
          <p:nvPr/>
        </p:nvSpPr>
        <p:spPr>
          <a:xfrm>
            <a:off x="10202199" y="209235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V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87614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7" grpId="0" animBg="1"/>
      <p:bldP spid="868" grpId="0"/>
      <p:bldP spid="869" grpId="0"/>
      <p:bldP spid="870" grpId="0"/>
      <p:bldP spid="871" grpId="0"/>
      <p:bldP spid="57" grpId="0"/>
      <p:bldP spid="58" grpId="0" animBg="1"/>
      <p:bldP spid="59" grpId="0"/>
      <p:bldP spid="60" grpId="0"/>
      <p:bldP spid="6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4"/>
          <p:cNvSpPr/>
          <p:nvPr/>
        </p:nvSpPr>
        <p:spPr>
          <a:xfrm rot="10800000" flipH="1">
            <a:off x="0" y="6596385"/>
            <a:ext cx="12192000" cy="26161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4"/>
          <p:cNvSpPr txBox="1">
            <a:spLocks noGrp="1"/>
          </p:cNvSpPr>
          <p:nvPr>
            <p:ph type="sldNum" idx="12"/>
          </p:nvPr>
        </p:nvSpPr>
        <p:spPr>
          <a:xfrm>
            <a:off x="4555222" y="6594847"/>
            <a:ext cx="3078760" cy="2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FFFFFF"/>
                </a:solidFill>
                <a:latin typeface="Cambria"/>
                <a:ea typeface="Cambria"/>
                <a:sym typeface="Cambria"/>
              </a:rPr>
              <a:t>5</a:t>
            </a:r>
            <a:endParaRPr dirty="0"/>
          </a:p>
        </p:txBody>
      </p:sp>
      <p:sp>
        <p:nvSpPr>
          <p:cNvPr id="1345" name="Google Shape;2138;p41">
            <a:extLst>
              <a:ext uri="{FF2B5EF4-FFF2-40B4-BE49-F238E27FC236}">
                <a16:creationId xmlns:a16="http://schemas.microsoft.com/office/drawing/2014/main" id="{2C55691F-DAFA-4B32-A3B1-5017C7A3C33A}"/>
              </a:ext>
            </a:extLst>
          </p:cNvPr>
          <p:cNvSpPr txBox="1"/>
          <p:nvPr/>
        </p:nvSpPr>
        <p:spPr>
          <a:xfrm>
            <a:off x="749446" y="6580999"/>
            <a:ext cx="2015067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Stage de fin d’études</a:t>
            </a:r>
            <a:endParaRPr dirty="0"/>
          </a:p>
        </p:txBody>
      </p:sp>
      <p:sp>
        <p:nvSpPr>
          <p:cNvPr id="8" name="Google Shape;746;p3">
            <a:extLst>
              <a:ext uri="{FF2B5EF4-FFF2-40B4-BE49-F238E27FC236}">
                <a16:creationId xmlns:a16="http://schemas.microsoft.com/office/drawing/2014/main" id="{D76DE793-FBB2-133A-5D76-DD2DB6AF1B31}"/>
              </a:ext>
            </a:extLst>
          </p:cNvPr>
          <p:cNvSpPr/>
          <p:nvPr/>
        </p:nvSpPr>
        <p:spPr>
          <a:xfrm>
            <a:off x="4830718" y="943105"/>
            <a:ext cx="2234701" cy="53424"/>
          </a:xfrm>
          <a:prstGeom prst="rect">
            <a:avLst/>
          </a:prstGeom>
          <a:solidFill>
            <a:srgbClr val="EC3A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748;p3">
            <a:extLst>
              <a:ext uri="{FF2B5EF4-FFF2-40B4-BE49-F238E27FC236}">
                <a16:creationId xmlns:a16="http://schemas.microsoft.com/office/drawing/2014/main" id="{22E868F2-642E-E4EF-9588-19D224CFCB58}"/>
              </a:ext>
            </a:extLst>
          </p:cNvPr>
          <p:cNvSpPr txBox="1"/>
          <p:nvPr/>
        </p:nvSpPr>
        <p:spPr>
          <a:xfrm>
            <a:off x="2964862" y="1095226"/>
            <a:ext cx="1731115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Organisme d’accueil</a:t>
            </a:r>
            <a:endParaRPr dirty="0">
              <a:solidFill>
                <a:srgbClr val="BFBFBF"/>
              </a:solidFill>
            </a:endParaRPr>
          </a:p>
        </p:txBody>
      </p:sp>
      <p:sp>
        <p:nvSpPr>
          <p:cNvPr id="10" name="Google Shape;749;p3">
            <a:extLst>
              <a:ext uri="{FF2B5EF4-FFF2-40B4-BE49-F238E27FC236}">
                <a16:creationId xmlns:a16="http://schemas.microsoft.com/office/drawing/2014/main" id="{F26AC3A6-B18A-2664-99FF-5100F7A8C83A}"/>
              </a:ext>
            </a:extLst>
          </p:cNvPr>
          <p:cNvSpPr/>
          <p:nvPr/>
        </p:nvSpPr>
        <p:spPr>
          <a:xfrm rot="10800000" flipH="1">
            <a:off x="5940702" y="818014"/>
            <a:ext cx="195770" cy="91552"/>
          </a:xfrm>
          <a:prstGeom prst="triangle">
            <a:avLst>
              <a:gd name="adj" fmla="val 50000"/>
            </a:avLst>
          </a:prstGeom>
          <a:solidFill>
            <a:srgbClr val="EC3A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Google Shape;750;p3">
            <a:extLst>
              <a:ext uri="{FF2B5EF4-FFF2-40B4-BE49-F238E27FC236}">
                <a16:creationId xmlns:a16="http://schemas.microsoft.com/office/drawing/2014/main" id="{CC52A365-6B2B-26F8-876C-778005ADB303}"/>
              </a:ext>
            </a:extLst>
          </p:cNvPr>
          <p:cNvSpPr/>
          <p:nvPr/>
        </p:nvSpPr>
        <p:spPr>
          <a:xfrm>
            <a:off x="2886569" y="943104"/>
            <a:ext cx="1993870" cy="5342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764;p3">
            <a:extLst>
              <a:ext uri="{FF2B5EF4-FFF2-40B4-BE49-F238E27FC236}">
                <a16:creationId xmlns:a16="http://schemas.microsoft.com/office/drawing/2014/main" id="{BD08FFC7-34F9-60FF-B1AF-691E28DCF0C9}"/>
              </a:ext>
            </a:extLst>
          </p:cNvPr>
          <p:cNvSpPr txBox="1"/>
          <p:nvPr/>
        </p:nvSpPr>
        <p:spPr>
          <a:xfrm>
            <a:off x="5041652" y="1017291"/>
            <a:ext cx="1993871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b="1" dirty="0">
                <a:solidFill>
                  <a:srgbClr val="F06162"/>
                </a:solidFill>
                <a:latin typeface="Cambria"/>
                <a:ea typeface="Cambria"/>
                <a:cs typeface="Cambria"/>
                <a:sym typeface="Cambria"/>
              </a:rPr>
              <a:t>Structure </a:t>
            </a:r>
            <a:r>
              <a:rPr lang="fr-FR" sz="1300" b="1" dirty="0" err="1">
                <a:solidFill>
                  <a:srgbClr val="F06162"/>
                </a:solidFill>
                <a:latin typeface="Cambria"/>
                <a:ea typeface="Cambria"/>
                <a:cs typeface="Cambria"/>
                <a:sym typeface="Cambria"/>
              </a:rPr>
              <a:t>hié</a:t>
            </a:r>
            <a:r>
              <a:rPr lang="en-US" sz="1300" b="1" dirty="0" err="1">
                <a:solidFill>
                  <a:srgbClr val="F06162"/>
                </a:solidFill>
                <a:latin typeface="Cambria"/>
                <a:ea typeface="Cambria"/>
                <a:cs typeface="Cambria"/>
                <a:sym typeface="Cambria"/>
              </a:rPr>
              <a:t>rarchique</a:t>
            </a:r>
            <a:r>
              <a:rPr lang="en-US" sz="1300" b="1" dirty="0">
                <a:solidFill>
                  <a:srgbClr val="F06162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1300" b="1" dirty="0" err="1">
                <a:solidFill>
                  <a:srgbClr val="F06162"/>
                </a:solidFill>
                <a:latin typeface="Cambria"/>
                <a:ea typeface="Cambria"/>
                <a:cs typeface="Cambria"/>
                <a:sym typeface="Cambria"/>
              </a:rPr>
              <a:t>d’OptimGov</a:t>
            </a:r>
            <a:endParaRPr lang="fr-FR" dirty="0">
              <a:solidFill>
                <a:srgbClr val="F06162"/>
              </a:solidFill>
            </a:endParaRPr>
          </a:p>
        </p:txBody>
      </p:sp>
      <p:sp>
        <p:nvSpPr>
          <p:cNvPr id="13" name="Google Shape;817;p3">
            <a:extLst>
              <a:ext uri="{FF2B5EF4-FFF2-40B4-BE49-F238E27FC236}">
                <a16:creationId xmlns:a16="http://schemas.microsoft.com/office/drawing/2014/main" id="{46D8C5CB-8973-61B6-614D-AFA9D9DEE87C}"/>
              </a:ext>
            </a:extLst>
          </p:cNvPr>
          <p:cNvSpPr txBox="1"/>
          <p:nvPr/>
        </p:nvSpPr>
        <p:spPr>
          <a:xfrm>
            <a:off x="7315614" y="989083"/>
            <a:ext cx="1523731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b="1" i="0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Les partenaires </a:t>
            </a:r>
            <a:r>
              <a:rPr lang="en-US" sz="1400" b="1" dirty="0" err="1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d’OptimGov</a:t>
            </a:r>
            <a:endParaRPr dirty="0"/>
          </a:p>
        </p:txBody>
      </p:sp>
      <p:sp>
        <p:nvSpPr>
          <p:cNvPr id="14" name="Google Shape;750;p3">
            <a:extLst>
              <a:ext uri="{FF2B5EF4-FFF2-40B4-BE49-F238E27FC236}">
                <a16:creationId xmlns:a16="http://schemas.microsoft.com/office/drawing/2014/main" id="{BE1AE9D0-06F2-4C0B-C923-9603AD18F0FA}"/>
              </a:ext>
            </a:extLst>
          </p:cNvPr>
          <p:cNvSpPr/>
          <p:nvPr/>
        </p:nvSpPr>
        <p:spPr>
          <a:xfrm>
            <a:off x="7065419" y="946413"/>
            <a:ext cx="1993870" cy="5342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5C59033-C55A-30A4-7CDB-5B91247D94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2451477" y="1604449"/>
            <a:ext cx="7268199" cy="45515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oogle Shape;985;p8">
            <a:extLst>
              <a:ext uri="{FF2B5EF4-FFF2-40B4-BE49-F238E27FC236}">
                <a16:creationId xmlns:a16="http://schemas.microsoft.com/office/drawing/2014/main" id="{400182E7-983D-6EFD-533B-B365816F2120}"/>
              </a:ext>
            </a:extLst>
          </p:cNvPr>
          <p:cNvGrpSpPr/>
          <p:nvPr/>
        </p:nvGrpSpPr>
        <p:grpSpPr>
          <a:xfrm>
            <a:off x="2079293" y="224883"/>
            <a:ext cx="7025637" cy="504057"/>
            <a:chOff x="841108" y="1294357"/>
            <a:chExt cx="7475308" cy="508077"/>
          </a:xfrm>
        </p:grpSpPr>
        <p:sp>
          <p:nvSpPr>
            <p:cNvPr id="21" name="Google Shape;986;p8">
              <a:extLst>
                <a:ext uri="{FF2B5EF4-FFF2-40B4-BE49-F238E27FC236}">
                  <a16:creationId xmlns:a16="http://schemas.microsoft.com/office/drawing/2014/main" id="{30B10EA1-5D1B-FE9C-2923-655DC796E36D}"/>
                </a:ext>
              </a:extLst>
            </p:cNvPr>
            <p:cNvSpPr/>
            <p:nvPr/>
          </p:nvSpPr>
          <p:spPr>
            <a:xfrm rot="10800000" flipH="1">
              <a:off x="1579238" y="1294357"/>
              <a:ext cx="6693948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2" name="Google Shape;987;p8">
              <a:extLst>
                <a:ext uri="{FF2B5EF4-FFF2-40B4-BE49-F238E27FC236}">
                  <a16:creationId xmlns:a16="http://schemas.microsoft.com/office/drawing/2014/main" id="{3CD76C14-D9F0-DB3C-EC44-866F66E1531F}"/>
                </a:ext>
              </a:extLst>
            </p:cNvPr>
            <p:cNvSpPr txBox="1"/>
            <p:nvPr/>
          </p:nvSpPr>
          <p:spPr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3" name="Google Shape;988;p8">
              <a:extLst>
                <a:ext uri="{FF2B5EF4-FFF2-40B4-BE49-F238E27FC236}">
                  <a16:creationId xmlns:a16="http://schemas.microsoft.com/office/drawing/2014/main" id="{E01B4517-DA92-0EEE-2404-672FCB5C5D3B}"/>
                </a:ext>
              </a:extLst>
            </p:cNvPr>
            <p:cNvSpPr txBox="1"/>
            <p:nvPr/>
          </p:nvSpPr>
          <p:spPr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4" name="Google Shape;989;p8">
            <a:extLst>
              <a:ext uri="{FF2B5EF4-FFF2-40B4-BE49-F238E27FC236}">
                <a16:creationId xmlns:a16="http://schemas.microsoft.com/office/drawing/2014/main" id="{72C3AC09-4B57-BDC4-D7ED-05BAC2052B13}"/>
              </a:ext>
            </a:extLst>
          </p:cNvPr>
          <p:cNvSpPr/>
          <p:nvPr/>
        </p:nvSpPr>
        <p:spPr>
          <a:xfrm>
            <a:off x="2813790" y="270634"/>
            <a:ext cx="392541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fr-FR" sz="2000" b="1" dirty="0">
                <a:solidFill>
                  <a:srgbClr val="002060"/>
                </a:solidFill>
                <a:latin typeface="Cambria"/>
                <a:ea typeface="Cambria"/>
                <a:sym typeface="Cambria"/>
              </a:rPr>
              <a:t>Présentation</a:t>
            </a:r>
            <a:r>
              <a:rPr lang="en-US" sz="2000" b="1" dirty="0">
                <a:solidFill>
                  <a:srgbClr val="002060"/>
                </a:solidFill>
                <a:latin typeface="Cambria"/>
                <a:ea typeface="Cambria"/>
                <a:sym typeface="Cambria"/>
              </a:rPr>
              <a:t> de </a:t>
            </a:r>
            <a:r>
              <a:rPr lang="fr-FR" sz="2000" b="1" dirty="0">
                <a:solidFill>
                  <a:srgbClr val="002060"/>
                </a:solidFill>
                <a:latin typeface="Cambria"/>
                <a:ea typeface="Cambria"/>
                <a:sym typeface="Cambria"/>
              </a:rPr>
              <a:t>l’entreprise</a:t>
            </a:r>
            <a:endParaRPr lang="fr-FR" sz="2000" dirty="0"/>
          </a:p>
        </p:txBody>
      </p:sp>
      <p:sp>
        <p:nvSpPr>
          <p:cNvPr id="25" name="Google Shape;990;p8">
            <a:extLst>
              <a:ext uri="{FF2B5EF4-FFF2-40B4-BE49-F238E27FC236}">
                <a16:creationId xmlns:a16="http://schemas.microsoft.com/office/drawing/2014/main" id="{A2521C5B-F92A-5AC8-57C3-3BC53BB90E4E}"/>
              </a:ext>
            </a:extLst>
          </p:cNvPr>
          <p:cNvSpPr/>
          <p:nvPr/>
        </p:nvSpPr>
        <p:spPr>
          <a:xfrm>
            <a:off x="9021696" y="218759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III</a:t>
            </a:r>
            <a:endParaRPr/>
          </a:p>
        </p:txBody>
      </p:sp>
      <p:sp>
        <p:nvSpPr>
          <p:cNvPr id="26" name="Google Shape;991;p8">
            <a:extLst>
              <a:ext uri="{FF2B5EF4-FFF2-40B4-BE49-F238E27FC236}">
                <a16:creationId xmlns:a16="http://schemas.microsoft.com/office/drawing/2014/main" id="{1F551825-393E-8E1A-B5D1-7D6193318A64}"/>
              </a:ext>
            </a:extLst>
          </p:cNvPr>
          <p:cNvSpPr/>
          <p:nvPr/>
        </p:nvSpPr>
        <p:spPr>
          <a:xfrm>
            <a:off x="9609521" y="214424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IV</a:t>
            </a:r>
            <a:endParaRPr/>
          </a:p>
        </p:txBody>
      </p:sp>
      <p:sp>
        <p:nvSpPr>
          <p:cNvPr id="27" name="Google Shape;993;p8">
            <a:extLst>
              <a:ext uri="{FF2B5EF4-FFF2-40B4-BE49-F238E27FC236}">
                <a16:creationId xmlns:a16="http://schemas.microsoft.com/office/drawing/2014/main" id="{87AF22C4-1CE1-479F-1D74-C8079F812D04}"/>
              </a:ext>
            </a:extLst>
          </p:cNvPr>
          <p:cNvSpPr/>
          <p:nvPr/>
        </p:nvSpPr>
        <p:spPr>
          <a:xfrm>
            <a:off x="1764086" y="221180"/>
            <a:ext cx="458233" cy="504056"/>
          </a:xfrm>
          <a:prstGeom prst="rect">
            <a:avLst/>
          </a:prstGeom>
          <a:solidFill>
            <a:srgbClr val="002060">
              <a:alpha val="8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endParaRPr/>
          </a:p>
        </p:txBody>
      </p:sp>
      <p:sp>
        <p:nvSpPr>
          <p:cNvPr id="28" name="Google Shape;994;p8">
            <a:extLst>
              <a:ext uri="{FF2B5EF4-FFF2-40B4-BE49-F238E27FC236}">
                <a16:creationId xmlns:a16="http://schemas.microsoft.com/office/drawing/2014/main" id="{6147BFA4-A6DD-CC18-66A1-DFF7FAEA24FD}"/>
              </a:ext>
            </a:extLst>
          </p:cNvPr>
          <p:cNvSpPr/>
          <p:nvPr/>
        </p:nvSpPr>
        <p:spPr>
          <a:xfrm>
            <a:off x="2306088" y="219001"/>
            <a:ext cx="504056" cy="504056"/>
          </a:xfrm>
          <a:prstGeom prst="rect">
            <a:avLst/>
          </a:prstGeom>
          <a:solidFill>
            <a:srgbClr val="002060">
              <a:alpha val="8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</a:t>
            </a:r>
            <a:endParaRPr/>
          </a:p>
        </p:txBody>
      </p:sp>
      <p:sp>
        <p:nvSpPr>
          <p:cNvPr id="29" name="Google Shape;995;p8">
            <a:extLst>
              <a:ext uri="{FF2B5EF4-FFF2-40B4-BE49-F238E27FC236}">
                <a16:creationId xmlns:a16="http://schemas.microsoft.com/office/drawing/2014/main" id="{E40BF2E3-8260-E396-048E-EA6F70C18387}"/>
              </a:ext>
            </a:extLst>
          </p:cNvPr>
          <p:cNvSpPr/>
          <p:nvPr/>
        </p:nvSpPr>
        <p:spPr>
          <a:xfrm>
            <a:off x="10202199" y="209235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V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464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3"/>
          <p:cNvSpPr/>
          <p:nvPr/>
        </p:nvSpPr>
        <p:spPr>
          <a:xfrm rot="10800000" flipH="1">
            <a:off x="0" y="6607666"/>
            <a:ext cx="12192000" cy="26161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3"/>
          <p:cNvSpPr txBox="1">
            <a:spLocks noGrp="1"/>
          </p:cNvSpPr>
          <p:nvPr>
            <p:ph type="sldNum" idx="12"/>
          </p:nvPr>
        </p:nvSpPr>
        <p:spPr>
          <a:xfrm>
            <a:off x="4555222" y="6594847"/>
            <a:ext cx="3078760" cy="2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FFFFFF"/>
                </a:solidFill>
                <a:latin typeface="Cambria"/>
                <a:ea typeface="Cambria"/>
                <a:sym typeface="Cambria"/>
              </a:rPr>
              <a:t>6</a:t>
            </a:r>
          </a:p>
        </p:txBody>
      </p:sp>
      <p:sp>
        <p:nvSpPr>
          <p:cNvPr id="56" name="Arrow: Chevron 55">
            <a:extLst>
              <a:ext uri="{FF2B5EF4-FFF2-40B4-BE49-F238E27FC236}">
                <a16:creationId xmlns:a16="http://schemas.microsoft.com/office/drawing/2014/main" id="{9FBE1443-334F-4FD2-9A18-584C78AB2559}"/>
              </a:ext>
            </a:extLst>
          </p:cNvPr>
          <p:cNvSpPr/>
          <p:nvPr/>
        </p:nvSpPr>
        <p:spPr>
          <a:xfrm>
            <a:off x="273289" y="3650223"/>
            <a:ext cx="637531" cy="504056"/>
          </a:xfrm>
          <a:prstGeom prst="chevron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8" name="Picture 8" descr="Communication - Ministère de la Culture de la Jeunesse et des Sports - Home  | Facebook">
            <a:extLst>
              <a:ext uri="{FF2B5EF4-FFF2-40B4-BE49-F238E27FC236}">
                <a16:creationId xmlns:a16="http://schemas.microsoft.com/office/drawing/2014/main" id="{F94128D9-9102-475A-BA07-8F9047101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573" y="3389851"/>
            <a:ext cx="1656288" cy="146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Banque Populaire du Maroc (Groupe) Inc - Overview, Competitors, and  Employees | Apollo.io">
            <a:extLst>
              <a:ext uri="{FF2B5EF4-FFF2-40B4-BE49-F238E27FC236}">
                <a16:creationId xmlns:a16="http://schemas.microsoft.com/office/drawing/2014/main" id="{675F4903-5A86-4316-9C30-71477270F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233" y="1604523"/>
            <a:ext cx="1768008" cy="161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4" descr="Ministère de l&amp;#39;Interieur | Harmony Technology">
            <a:extLst>
              <a:ext uri="{FF2B5EF4-FFF2-40B4-BE49-F238E27FC236}">
                <a16:creationId xmlns:a16="http://schemas.microsoft.com/office/drawing/2014/main" id="{9306576A-F69D-4F4D-BE3E-2F5C9DEFBA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31" b="5804"/>
          <a:stretch/>
        </p:blipFill>
        <p:spPr bwMode="auto">
          <a:xfrm>
            <a:off x="3196832" y="1670256"/>
            <a:ext cx="2198103" cy="148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4" descr="Trésorerie Générale du Royaume - Maroc Logo Vector (.AI) Free Download">
            <a:extLst>
              <a:ext uri="{FF2B5EF4-FFF2-40B4-BE49-F238E27FC236}">
                <a16:creationId xmlns:a16="http://schemas.microsoft.com/office/drawing/2014/main" id="{6F61AD53-7457-4692-9F3E-BCC2BB24B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037" y="1731767"/>
            <a:ext cx="1591620" cy="136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8" descr="Signature de mémorandum entre le Maroc et le Japon | Ministère de  l&amp;#39;Aménagement du Territoire, de l&amp;#39;Urbanisme, de l&amp;#39;Habitat et de la  Politique de la Ville">
            <a:extLst>
              <a:ext uri="{FF2B5EF4-FFF2-40B4-BE49-F238E27FC236}">
                <a16:creationId xmlns:a16="http://schemas.microsoft.com/office/drawing/2014/main" id="{9DD07EC0-CCA2-4DE4-A1F3-9242E00DCF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19" b="9027"/>
          <a:stretch/>
        </p:blipFill>
        <p:spPr bwMode="auto">
          <a:xfrm>
            <a:off x="1113037" y="3206353"/>
            <a:ext cx="2344736" cy="133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32">
            <a:extLst>
              <a:ext uri="{FF2B5EF4-FFF2-40B4-BE49-F238E27FC236}">
                <a16:creationId xmlns:a16="http://schemas.microsoft.com/office/drawing/2014/main" id="{29EDF724-47D3-4CFB-90A5-268BC03DC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672" y="3057961"/>
            <a:ext cx="1685569" cy="1485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AutoShape 34" descr="SNTM recrute Plusieurs Profils - Offres d&amp;#39;Emploi Annances Recrutement Maroc  - JOBCDI.COM">
            <a:extLst>
              <a:ext uri="{FF2B5EF4-FFF2-40B4-BE49-F238E27FC236}">
                <a16:creationId xmlns:a16="http://schemas.microsoft.com/office/drawing/2014/main" id="{6D5AF234-1FB5-4C19-9423-3BBB28273F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0" name="Picture 36" descr="SNTM recrute Plusieurs Profils - Offres d&amp;#39;Emploi Annances Recrutement Maroc  - JOBCDI.COM">
            <a:extLst>
              <a:ext uri="{FF2B5EF4-FFF2-40B4-BE49-F238E27FC236}">
                <a16:creationId xmlns:a16="http://schemas.microsoft.com/office/drawing/2014/main" id="{D072142B-9A68-4B84-9CD6-260590C9C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481" y="3421637"/>
            <a:ext cx="1656288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38" descr="Maroc | Appel à publication sur l&amp;#39;utilisation de la télédétection et des  SIG | GeoDev">
            <a:extLst>
              <a:ext uri="{FF2B5EF4-FFF2-40B4-BE49-F238E27FC236}">
                <a16:creationId xmlns:a16="http://schemas.microsoft.com/office/drawing/2014/main" id="{3BE86153-70A3-4FD4-89F7-0600226CA4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58" t="-470" r="26301" b="18663"/>
          <a:stretch/>
        </p:blipFill>
        <p:spPr bwMode="auto">
          <a:xfrm>
            <a:off x="6083432" y="4894965"/>
            <a:ext cx="652522" cy="85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Google Shape;813;p3">
            <a:extLst>
              <a:ext uri="{FF2B5EF4-FFF2-40B4-BE49-F238E27FC236}">
                <a16:creationId xmlns:a16="http://schemas.microsoft.com/office/drawing/2014/main" id="{34CA52D3-9C5F-405F-A51B-7F75FF2E603D}"/>
              </a:ext>
            </a:extLst>
          </p:cNvPr>
          <p:cNvSpPr txBox="1"/>
          <p:nvPr/>
        </p:nvSpPr>
        <p:spPr>
          <a:xfrm>
            <a:off x="5466319" y="5727678"/>
            <a:ext cx="193075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Centre Royal de Télédétection </a:t>
            </a:r>
            <a:r>
              <a:rPr lang="fr-FR" sz="12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Spacial</a:t>
            </a:r>
            <a:r>
              <a:rPr lang="fr-FR" sz="12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(CRTS)</a:t>
            </a:r>
            <a:endParaRPr sz="12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5" name="Google Shape;813;p3">
            <a:extLst>
              <a:ext uri="{FF2B5EF4-FFF2-40B4-BE49-F238E27FC236}">
                <a16:creationId xmlns:a16="http://schemas.microsoft.com/office/drawing/2014/main" id="{F9413DA9-4216-4461-88B2-DE7A7667DA42}"/>
              </a:ext>
            </a:extLst>
          </p:cNvPr>
          <p:cNvSpPr txBox="1"/>
          <p:nvPr/>
        </p:nvSpPr>
        <p:spPr>
          <a:xfrm>
            <a:off x="10106821" y="4258038"/>
            <a:ext cx="145403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International Air Transport Association</a:t>
            </a:r>
            <a:endParaRPr sz="12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76" name="Picture 42" descr="Le SG a été confirmé au tourisme | Portailsudmaroc">
            <a:extLst>
              <a:ext uri="{FF2B5EF4-FFF2-40B4-BE49-F238E27FC236}">
                <a16:creationId xmlns:a16="http://schemas.microsoft.com/office/drawing/2014/main" id="{184BBD27-4357-4F68-A17F-51294A1289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6" t="14326" r="13429" b="4686"/>
          <a:stretch/>
        </p:blipFill>
        <p:spPr bwMode="auto">
          <a:xfrm>
            <a:off x="5266574" y="1556442"/>
            <a:ext cx="2198103" cy="1636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dministration des Douanes et Impôts Indirects - Posts | Facebook">
            <a:extLst>
              <a:ext uri="{FF2B5EF4-FFF2-40B4-BE49-F238E27FC236}">
                <a16:creationId xmlns:a16="http://schemas.microsoft.com/office/drawing/2014/main" id="{0339A4BE-0410-4CE1-B6DE-447E498DB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423" y="1976022"/>
            <a:ext cx="2056531" cy="82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erman Foundation Trust – World Wide Project Development">
            <a:extLst>
              <a:ext uri="{FF2B5EF4-FFF2-40B4-BE49-F238E27FC236}">
                <a16:creationId xmlns:a16="http://schemas.microsoft.com/office/drawing/2014/main" id="{E94A19BA-C85A-4445-A53C-8E890C551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493" y="5139102"/>
            <a:ext cx="1942067" cy="76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ROUP TIEBI BUSINESS CORPORATE SARL">
            <a:extLst>
              <a:ext uri="{FF2B5EF4-FFF2-40B4-BE49-F238E27FC236}">
                <a16:creationId xmlns:a16="http://schemas.microsoft.com/office/drawing/2014/main" id="{3E1FD691-89A5-46C0-8CDF-032236A3C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673" y="4962018"/>
            <a:ext cx="1038366" cy="949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e PNUD lance sa plateforme &amp;quot;COVID 19 - AKID 2030&amp;quot; au Maroc - Infomédiaire">
            <a:extLst>
              <a:ext uri="{FF2B5EF4-FFF2-40B4-BE49-F238E27FC236}">
                <a16:creationId xmlns:a16="http://schemas.microsoft.com/office/drawing/2014/main" id="{41BACD49-D502-42C1-992D-E5D5600655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6" t="16384" r="9143" b="18895"/>
          <a:stretch/>
        </p:blipFill>
        <p:spPr bwMode="auto">
          <a:xfrm>
            <a:off x="7702010" y="3538049"/>
            <a:ext cx="2079216" cy="96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NSS - Caisse Nationale de Sécurité Sociale - Maroc - Home | Facebook">
            <a:extLst>
              <a:ext uri="{FF2B5EF4-FFF2-40B4-BE49-F238E27FC236}">
                <a16:creationId xmlns:a16="http://schemas.microsoft.com/office/drawing/2014/main" id="{B34E817D-9033-4177-9E6D-FC1B85C018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7" t="6019" r="9910" b="15033"/>
          <a:stretch/>
        </p:blipFill>
        <p:spPr bwMode="auto">
          <a:xfrm>
            <a:off x="10240994" y="4845994"/>
            <a:ext cx="1286255" cy="131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L&amp;#39;Union nationale des femmes marocaines souffle sa 47-ème bougie | Maroc.ma">
            <a:extLst>
              <a:ext uri="{FF2B5EF4-FFF2-40B4-BE49-F238E27FC236}">
                <a16:creationId xmlns:a16="http://schemas.microsoft.com/office/drawing/2014/main" id="{BD8C20E1-3E76-4239-9697-913929FB30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68" t="11817" r="26694" b="14432"/>
          <a:stretch/>
        </p:blipFill>
        <p:spPr bwMode="auto">
          <a:xfrm>
            <a:off x="7858952" y="4653174"/>
            <a:ext cx="1711698" cy="163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Google Shape;2138;p41">
            <a:extLst>
              <a:ext uri="{FF2B5EF4-FFF2-40B4-BE49-F238E27FC236}">
                <a16:creationId xmlns:a16="http://schemas.microsoft.com/office/drawing/2014/main" id="{4D488760-C7E9-4F6D-A26E-90FB67B0AA8A}"/>
              </a:ext>
            </a:extLst>
          </p:cNvPr>
          <p:cNvSpPr txBox="1"/>
          <p:nvPr/>
        </p:nvSpPr>
        <p:spPr>
          <a:xfrm>
            <a:off x="749446" y="6580999"/>
            <a:ext cx="2015067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Stage de fin d’études</a:t>
            </a:r>
            <a:endParaRPr dirty="0"/>
          </a:p>
        </p:txBody>
      </p:sp>
      <p:sp>
        <p:nvSpPr>
          <p:cNvPr id="2" name="Google Shape;746;p3">
            <a:extLst>
              <a:ext uri="{FF2B5EF4-FFF2-40B4-BE49-F238E27FC236}">
                <a16:creationId xmlns:a16="http://schemas.microsoft.com/office/drawing/2014/main" id="{8ED0ACB4-F35A-95FF-08A1-7EB29F7FB09C}"/>
              </a:ext>
            </a:extLst>
          </p:cNvPr>
          <p:cNvSpPr/>
          <p:nvPr/>
        </p:nvSpPr>
        <p:spPr>
          <a:xfrm>
            <a:off x="7000267" y="965856"/>
            <a:ext cx="2234701" cy="53424"/>
          </a:xfrm>
          <a:prstGeom prst="rect">
            <a:avLst/>
          </a:prstGeom>
          <a:solidFill>
            <a:srgbClr val="EC3A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748;p3">
            <a:extLst>
              <a:ext uri="{FF2B5EF4-FFF2-40B4-BE49-F238E27FC236}">
                <a16:creationId xmlns:a16="http://schemas.microsoft.com/office/drawing/2014/main" id="{75E3180F-C813-5DED-D3B4-9A5FECD87DBF}"/>
              </a:ext>
            </a:extLst>
          </p:cNvPr>
          <p:cNvSpPr txBox="1"/>
          <p:nvPr/>
        </p:nvSpPr>
        <p:spPr>
          <a:xfrm>
            <a:off x="3070585" y="1106170"/>
            <a:ext cx="1731115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Organisme d’accueil</a:t>
            </a:r>
            <a:endParaRPr dirty="0">
              <a:solidFill>
                <a:srgbClr val="BFBFBF"/>
              </a:solidFill>
            </a:endParaRPr>
          </a:p>
        </p:txBody>
      </p:sp>
      <p:sp>
        <p:nvSpPr>
          <p:cNvPr id="4" name="Google Shape;749;p3">
            <a:extLst>
              <a:ext uri="{FF2B5EF4-FFF2-40B4-BE49-F238E27FC236}">
                <a16:creationId xmlns:a16="http://schemas.microsoft.com/office/drawing/2014/main" id="{B647FC2D-3E3F-E8D8-075F-BAB10680F814}"/>
              </a:ext>
            </a:extLst>
          </p:cNvPr>
          <p:cNvSpPr/>
          <p:nvPr/>
        </p:nvSpPr>
        <p:spPr>
          <a:xfrm rot="10800000" flipH="1">
            <a:off x="7944303" y="787106"/>
            <a:ext cx="195770" cy="91552"/>
          </a:xfrm>
          <a:prstGeom prst="triangle">
            <a:avLst>
              <a:gd name="adj" fmla="val 50000"/>
            </a:avLst>
          </a:prstGeom>
          <a:solidFill>
            <a:srgbClr val="EC3A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Google Shape;750;p3">
            <a:extLst>
              <a:ext uri="{FF2B5EF4-FFF2-40B4-BE49-F238E27FC236}">
                <a16:creationId xmlns:a16="http://schemas.microsoft.com/office/drawing/2014/main" id="{B9037E02-BF21-BAED-ED6A-27D11C0D05FA}"/>
              </a:ext>
            </a:extLst>
          </p:cNvPr>
          <p:cNvSpPr/>
          <p:nvPr/>
        </p:nvSpPr>
        <p:spPr>
          <a:xfrm>
            <a:off x="5026524" y="965856"/>
            <a:ext cx="1993870" cy="5342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764;p3">
            <a:extLst>
              <a:ext uri="{FF2B5EF4-FFF2-40B4-BE49-F238E27FC236}">
                <a16:creationId xmlns:a16="http://schemas.microsoft.com/office/drawing/2014/main" id="{CE4520FA-462B-06F1-63BF-244F23F63E0D}"/>
              </a:ext>
            </a:extLst>
          </p:cNvPr>
          <p:cNvSpPr txBox="1"/>
          <p:nvPr/>
        </p:nvSpPr>
        <p:spPr>
          <a:xfrm>
            <a:off x="5081791" y="1029778"/>
            <a:ext cx="1993871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Structure </a:t>
            </a:r>
            <a:r>
              <a:rPr lang="fr-FR" sz="1300" b="1" dirty="0" err="1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hié</a:t>
            </a:r>
            <a:r>
              <a:rPr lang="en-US" sz="1300" b="1" dirty="0" err="1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rarchique</a:t>
            </a:r>
            <a:r>
              <a:rPr lang="en-US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1300" b="1" dirty="0" err="1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d’OptimGov</a:t>
            </a:r>
            <a:endParaRPr lang="fr-FR" dirty="0"/>
          </a:p>
        </p:txBody>
      </p:sp>
      <p:sp>
        <p:nvSpPr>
          <p:cNvPr id="7" name="Google Shape;817;p3">
            <a:extLst>
              <a:ext uri="{FF2B5EF4-FFF2-40B4-BE49-F238E27FC236}">
                <a16:creationId xmlns:a16="http://schemas.microsoft.com/office/drawing/2014/main" id="{51EA6042-1CF6-9539-9FB4-A18E1A2B3CBA}"/>
              </a:ext>
            </a:extLst>
          </p:cNvPr>
          <p:cNvSpPr txBox="1"/>
          <p:nvPr/>
        </p:nvSpPr>
        <p:spPr>
          <a:xfrm>
            <a:off x="7355753" y="1001570"/>
            <a:ext cx="1523731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b="1" i="0" dirty="0">
                <a:solidFill>
                  <a:srgbClr val="EC3A3B"/>
                </a:solidFill>
                <a:latin typeface="Cambria"/>
                <a:ea typeface="Cambria"/>
                <a:cs typeface="Cambria"/>
                <a:sym typeface="Cambria"/>
              </a:rPr>
              <a:t>Les partenaires </a:t>
            </a:r>
            <a:r>
              <a:rPr lang="en-US" sz="1400" b="1" dirty="0" err="1">
                <a:solidFill>
                  <a:srgbClr val="EC3A3B"/>
                </a:solidFill>
                <a:latin typeface="Cambria"/>
                <a:ea typeface="Cambria"/>
                <a:cs typeface="Cambria"/>
                <a:sym typeface="Cambria"/>
              </a:rPr>
              <a:t>d’OptimGov</a:t>
            </a:r>
            <a:endParaRPr dirty="0">
              <a:solidFill>
                <a:srgbClr val="EC3A3B"/>
              </a:solidFill>
            </a:endParaRPr>
          </a:p>
        </p:txBody>
      </p:sp>
      <p:sp>
        <p:nvSpPr>
          <p:cNvPr id="8" name="Google Shape;750;p3">
            <a:extLst>
              <a:ext uri="{FF2B5EF4-FFF2-40B4-BE49-F238E27FC236}">
                <a16:creationId xmlns:a16="http://schemas.microsoft.com/office/drawing/2014/main" id="{8912D1FD-EE97-7E4F-10F7-AFBCEE62F0A3}"/>
              </a:ext>
            </a:extLst>
          </p:cNvPr>
          <p:cNvSpPr/>
          <p:nvPr/>
        </p:nvSpPr>
        <p:spPr>
          <a:xfrm>
            <a:off x="3042718" y="965855"/>
            <a:ext cx="1993870" cy="5342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50" name="Google Shape;985;p8">
            <a:extLst>
              <a:ext uri="{FF2B5EF4-FFF2-40B4-BE49-F238E27FC236}">
                <a16:creationId xmlns:a16="http://schemas.microsoft.com/office/drawing/2014/main" id="{A2BC5D2C-3BEC-B4B4-9CF0-45BC3AB16A6F}"/>
              </a:ext>
            </a:extLst>
          </p:cNvPr>
          <p:cNvGrpSpPr/>
          <p:nvPr/>
        </p:nvGrpSpPr>
        <p:grpSpPr>
          <a:xfrm>
            <a:off x="2079293" y="224883"/>
            <a:ext cx="7025637" cy="504057"/>
            <a:chOff x="841108" y="1294357"/>
            <a:chExt cx="7475308" cy="508077"/>
          </a:xfrm>
        </p:grpSpPr>
        <p:sp>
          <p:nvSpPr>
            <p:cNvPr id="51" name="Google Shape;986;p8">
              <a:extLst>
                <a:ext uri="{FF2B5EF4-FFF2-40B4-BE49-F238E27FC236}">
                  <a16:creationId xmlns:a16="http://schemas.microsoft.com/office/drawing/2014/main" id="{91318820-0733-5CE4-7221-17D8609C0205}"/>
                </a:ext>
              </a:extLst>
            </p:cNvPr>
            <p:cNvSpPr/>
            <p:nvPr/>
          </p:nvSpPr>
          <p:spPr>
            <a:xfrm rot="10800000" flipH="1">
              <a:off x="1579238" y="1294357"/>
              <a:ext cx="6693948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2" name="Google Shape;987;p8">
              <a:extLst>
                <a:ext uri="{FF2B5EF4-FFF2-40B4-BE49-F238E27FC236}">
                  <a16:creationId xmlns:a16="http://schemas.microsoft.com/office/drawing/2014/main" id="{CC09225F-0763-8BA7-6FC2-D6B80534EC17}"/>
                </a:ext>
              </a:extLst>
            </p:cNvPr>
            <p:cNvSpPr txBox="1"/>
            <p:nvPr/>
          </p:nvSpPr>
          <p:spPr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3" name="Google Shape;988;p8">
              <a:extLst>
                <a:ext uri="{FF2B5EF4-FFF2-40B4-BE49-F238E27FC236}">
                  <a16:creationId xmlns:a16="http://schemas.microsoft.com/office/drawing/2014/main" id="{408FBCDE-4C45-15ED-E09B-2A5E5D9D0DB4}"/>
                </a:ext>
              </a:extLst>
            </p:cNvPr>
            <p:cNvSpPr txBox="1"/>
            <p:nvPr/>
          </p:nvSpPr>
          <p:spPr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54" name="Google Shape;989;p8">
            <a:extLst>
              <a:ext uri="{FF2B5EF4-FFF2-40B4-BE49-F238E27FC236}">
                <a16:creationId xmlns:a16="http://schemas.microsoft.com/office/drawing/2014/main" id="{8295A54D-5933-3952-A148-A7078F520CB1}"/>
              </a:ext>
            </a:extLst>
          </p:cNvPr>
          <p:cNvSpPr/>
          <p:nvPr/>
        </p:nvSpPr>
        <p:spPr>
          <a:xfrm>
            <a:off x="2813790" y="270634"/>
            <a:ext cx="392541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fr-FR" sz="2000" b="1" dirty="0">
                <a:solidFill>
                  <a:srgbClr val="002060"/>
                </a:solidFill>
                <a:latin typeface="Cambria"/>
                <a:ea typeface="Cambria"/>
                <a:sym typeface="Cambria"/>
              </a:rPr>
              <a:t>Présentation</a:t>
            </a:r>
            <a:r>
              <a:rPr lang="en-US" sz="2000" b="1" dirty="0">
                <a:solidFill>
                  <a:srgbClr val="002060"/>
                </a:solidFill>
                <a:latin typeface="Cambria"/>
                <a:ea typeface="Cambria"/>
                <a:sym typeface="Cambria"/>
              </a:rPr>
              <a:t> de </a:t>
            </a:r>
            <a:r>
              <a:rPr lang="fr-FR" sz="2000" b="1" dirty="0">
                <a:solidFill>
                  <a:srgbClr val="002060"/>
                </a:solidFill>
                <a:latin typeface="Cambria"/>
                <a:ea typeface="Cambria"/>
                <a:sym typeface="Cambria"/>
              </a:rPr>
              <a:t>l’entreprise</a:t>
            </a:r>
            <a:endParaRPr lang="fr-FR" sz="2000" dirty="0"/>
          </a:p>
        </p:txBody>
      </p:sp>
      <p:sp>
        <p:nvSpPr>
          <p:cNvPr id="55" name="Google Shape;990;p8">
            <a:extLst>
              <a:ext uri="{FF2B5EF4-FFF2-40B4-BE49-F238E27FC236}">
                <a16:creationId xmlns:a16="http://schemas.microsoft.com/office/drawing/2014/main" id="{FC9862DC-7C56-101E-50B9-86D2DEE6BE5F}"/>
              </a:ext>
            </a:extLst>
          </p:cNvPr>
          <p:cNvSpPr/>
          <p:nvPr/>
        </p:nvSpPr>
        <p:spPr>
          <a:xfrm>
            <a:off x="9021696" y="218759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III</a:t>
            </a:r>
            <a:endParaRPr/>
          </a:p>
        </p:txBody>
      </p:sp>
      <p:sp>
        <p:nvSpPr>
          <p:cNvPr id="57" name="Google Shape;991;p8">
            <a:extLst>
              <a:ext uri="{FF2B5EF4-FFF2-40B4-BE49-F238E27FC236}">
                <a16:creationId xmlns:a16="http://schemas.microsoft.com/office/drawing/2014/main" id="{EB7081B5-4D6E-47A5-BEE5-6FAC6E2B5B81}"/>
              </a:ext>
            </a:extLst>
          </p:cNvPr>
          <p:cNvSpPr/>
          <p:nvPr/>
        </p:nvSpPr>
        <p:spPr>
          <a:xfrm>
            <a:off x="9609521" y="214424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IV</a:t>
            </a:r>
            <a:endParaRPr/>
          </a:p>
        </p:txBody>
      </p:sp>
      <p:sp>
        <p:nvSpPr>
          <p:cNvPr id="60" name="Google Shape;993;p8">
            <a:extLst>
              <a:ext uri="{FF2B5EF4-FFF2-40B4-BE49-F238E27FC236}">
                <a16:creationId xmlns:a16="http://schemas.microsoft.com/office/drawing/2014/main" id="{98C35997-AFC3-89C6-DE80-591B341E1D26}"/>
              </a:ext>
            </a:extLst>
          </p:cNvPr>
          <p:cNvSpPr/>
          <p:nvPr/>
        </p:nvSpPr>
        <p:spPr>
          <a:xfrm>
            <a:off x="1764086" y="221180"/>
            <a:ext cx="458233" cy="504056"/>
          </a:xfrm>
          <a:prstGeom prst="rect">
            <a:avLst/>
          </a:prstGeom>
          <a:solidFill>
            <a:srgbClr val="002060">
              <a:alpha val="8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endParaRPr/>
          </a:p>
        </p:txBody>
      </p:sp>
      <p:sp>
        <p:nvSpPr>
          <p:cNvPr id="62" name="Google Shape;994;p8">
            <a:extLst>
              <a:ext uri="{FF2B5EF4-FFF2-40B4-BE49-F238E27FC236}">
                <a16:creationId xmlns:a16="http://schemas.microsoft.com/office/drawing/2014/main" id="{C5C680BA-2FB3-ECC8-043B-F78171615067}"/>
              </a:ext>
            </a:extLst>
          </p:cNvPr>
          <p:cNvSpPr/>
          <p:nvPr/>
        </p:nvSpPr>
        <p:spPr>
          <a:xfrm>
            <a:off x="2306088" y="219001"/>
            <a:ext cx="504056" cy="504056"/>
          </a:xfrm>
          <a:prstGeom prst="rect">
            <a:avLst/>
          </a:prstGeom>
          <a:solidFill>
            <a:srgbClr val="002060">
              <a:alpha val="8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</a:t>
            </a:r>
            <a:endParaRPr/>
          </a:p>
        </p:txBody>
      </p:sp>
      <p:sp>
        <p:nvSpPr>
          <p:cNvPr id="63" name="Google Shape;995;p8">
            <a:extLst>
              <a:ext uri="{FF2B5EF4-FFF2-40B4-BE49-F238E27FC236}">
                <a16:creationId xmlns:a16="http://schemas.microsoft.com/office/drawing/2014/main" id="{6E9CE852-BFC4-692E-7D4A-382AD1EA0188}"/>
              </a:ext>
            </a:extLst>
          </p:cNvPr>
          <p:cNvSpPr/>
          <p:nvPr/>
        </p:nvSpPr>
        <p:spPr>
          <a:xfrm>
            <a:off x="10202199" y="209235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V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43093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3" grpId="0"/>
      <p:bldP spid="7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8"/>
          <p:cNvSpPr/>
          <p:nvPr/>
        </p:nvSpPr>
        <p:spPr>
          <a:xfrm rot="10800000" flipH="1">
            <a:off x="0" y="6605392"/>
            <a:ext cx="12192000" cy="26161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5" name="Google Shape;1005;p8"/>
          <p:cNvSpPr txBox="1">
            <a:spLocks noGrp="1"/>
          </p:cNvSpPr>
          <p:nvPr>
            <p:ph type="sldNum" idx="12"/>
          </p:nvPr>
        </p:nvSpPr>
        <p:spPr>
          <a:xfrm>
            <a:off x="4556620" y="6615339"/>
            <a:ext cx="3078760" cy="2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FFFFFF"/>
                </a:solidFill>
                <a:latin typeface="Cambria"/>
                <a:ea typeface="Cambria"/>
                <a:sym typeface="Cambria"/>
              </a:rPr>
              <a:t>7</a:t>
            </a:r>
          </a:p>
        </p:txBody>
      </p:sp>
      <p:sp>
        <p:nvSpPr>
          <p:cNvPr id="29" name="Google Shape;2138;p41">
            <a:extLst>
              <a:ext uri="{FF2B5EF4-FFF2-40B4-BE49-F238E27FC236}">
                <a16:creationId xmlns:a16="http://schemas.microsoft.com/office/drawing/2014/main" id="{0C02040D-0A07-49DE-A73C-058709E2F76D}"/>
              </a:ext>
            </a:extLst>
          </p:cNvPr>
          <p:cNvSpPr txBox="1"/>
          <p:nvPr/>
        </p:nvSpPr>
        <p:spPr>
          <a:xfrm>
            <a:off x="749446" y="6580999"/>
            <a:ext cx="2015067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fr-FR" sz="13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Stage de fin d’études</a:t>
            </a:r>
            <a:endParaRPr dirty="0"/>
          </a:p>
        </p:txBody>
      </p:sp>
      <p:sp>
        <p:nvSpPr>
          <p:cNvPr id="3" name="Google Shape;748;p3">
            <a:extLst>
              <a:ext uri="{FF2B5EF4-FFF2-40B4-BE49-F238E27FC236}">
                <a16:creationId xmlns:a16="http://schemas.microsoft.com/office/drawing/2014/main" id="{F160B429-E04F-33DC-941B-C5C07CF37EBA}"/>
              </a:ext>
            </a:extLst>
          </p:cNvPr>
          <p:cNvSpPr txBox="1"/>
          <p:nvPr/>
        </p:nvSpPr>
        <p:spPr>
          <a:xfrm>
            <a:off x="3517540" y="987765"/>
            <a:ext cx="173111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b="1" dirty="0" err="1">
                <a:solidFill>
                  <a:srgbClr val="EC3A3B"/>
                </a:solidFill>
                <a:latin typeface="Cambria"/>
                <a:ea typeface="Cambria"/>
                <a:cs typeface="Cambria"/>
                <a:sym typeface="Cambria"/>
              </a:rPr>
              <a:t>Modè</a:t>
            </a:r>
            <a:r>
              <a:rPr lang="en-US" sz="1300" b="1" dirty="0">
                <a:solidFill>
                  <a:srgbClr val="EC3A3B"/>
                </a:solidFill>
                <a:latin typeface="Cambria"/>
                <a:ea typeface="Cambria"/>
                <a:cs typeface="Cambria"/>
                <a:sym typeface="Cambria"/>
              </a:rPr>
              <a:t>le </a:t>
            </a:r>
            <a:r>
              <a:rPr lang="en-US" sz="1300" b="1" dirty="0" err="1">
                <a:solidFill>
                  <a:srgbClr val="EC3A3B"/>
                </a:solidFill>
                <a:latin typeface="Cambria"/>
                <a:ea typeface="Cambria"/>
                <a:cs typeface="Cambria"/>
                <a:sym typeface="Cambria"/>
              </a:rPr>
              <a:t>Conceptuel</a:t>
            </a:r>
            <a:r>
              <a:rPr lang="en-US" sz="1300" b="1" dirty="0">
                <a:solidFill>
                  <a:srgbClr val="EC3A3B"/>
                </a:solidFill>
                <a:latin typeface="Cambria"/>
                <a:ea typeface="Cambria"/>
                <a:cs typeface="Cambria"/>
                <a:sym typeface="Cambria"/>
              </a:rPr>
              <a:t> de Donn</a:t>
            </a:r>
            <a:r>
              <a:rPr lang="fr-FR" sz="1300" b="1" dirty="0">
                <a:solidFill>
                  <a:srgbClr val="EC3A3B"/>
                </a:solidFill>
                <a:latin typeface="Cambria"/>
                <a:ea typeface="Cambria"/>
                <a:cs typeface="Cambria"/>
                <a:sym typeface="Cambria"/>
              </a:rPr>
              <a:t>é</a:t>
            </a:r>
            <a:r>
              <a:rPr lang="en-US" sz="1300" b="1" dirty="0">
                <a:solidFill>
                  <a:srgbClr val="EC3A3B"/>
                </a:solidFill>
                <a:latin typeface="Cambria"/>
                <a:ea typeface="Cambria"/>
                <a:cs typeface="Cambria"/>
                <a:sym typeface="Cambria"/>
              </a:rPr>
              <a:t>e</a:t>
            </a:r>
            <a:endParaRPr dirty="0"/>
          </a:p>
        </p:txBody>
      </p:sp>
      <p:sp>
        <p:nvSpPr>
          <p:cNvPr id="4" name="Google Shape;749;p3">
            <a:extLst>
              <a:ext uri="{FF2B5EF4-FFF2-40B4-BE49-F238E27FC236}">
                <a16:creationId xmlns:a16="http://schemas.microsoft.com/office/drawing/2014/main" id="{D308D228-872C-6EC9-A824-99F059D2ECC4}"/>
              </a:ext>
            </a:extLst>
          </p:cNvPr>
          <p:cNvSpPr/>
          <p:nvPr/>
        </p:nvSpPr>
        <p:spPr>
          <a:xfrm rot="10800000" flipH="1">
            <a:off x="4187328" y="738882"/>
            <a:ext cx="195770" cy="91552"/>
          </a:xfrm>
          <a:prstGeom prst="triangle">
            <a:avLst>
              <a:gd name="adj" fmla="val 50000"/>
            </a:avLst>
          </a:prstGeom>
          <a:solidFill>
            <a:srgbClr val="EC3A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Google Shape;750;p3">
            <a:extLst>
              <a:ext uri="{FF2B5EF4-FFF2-40B4-BE49-F238E27FC236}">
                <a16:creationId xmlns:a16="http://schemas.microsoft.com/office/drawing/2014/main" id="{7FBDD698-1374-7493-C23E-817330416F10}"/>
              </a:ext>
            </a:extLst>
          </p:cNvPr>
          <p:cNvSpPr/>
          <p:nvPr/>
        </p:nvSpPr>
        <p:spPr>
          <a:xfrm>
            <a:off x="5337838" y="885819"/>
            <a:ext cx="1993871" cy="4571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764;p3">
            <a:extLst>
              <a:ext uri="{FF2B5EF4-FFF2-40B4-BE49-F238E27FC236}">
                <a16:creationId xmlns:a16="http://schemas.microsoft.com/office/drawing/2014/main" id="{627D6BBA-6BF0-0470-B244-CF8E353B5B24}"/>
              </a:ext>
            </a:extLst>
          </p:cNvPr>
          <p:cNvSpPr txBox="1"/>
          <p:nvPr/>
        </p:nvSpPr>
        <p:spPr>
          <a:xfrm>
            <a:off x="5519992" y="987765"/>
            <a:ext cx="1993871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Mod</a:t>
            </a:r>
            <a:r>
              <a:rPr lang="fr-FR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è</a:t>
            </a:r>
            <a:r>
              <a:rPr lang="en-US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le </a:t>
            </a:r>
            <a:r>
              <a:rPr lang="en-US" sz="1300" b="1" dirty="0" err="1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Logique</a:t>
            </a:r>
            <a:r>
              <a:rPr lang="en-US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 de Donn</a:t>
            </a:r>
            <a:r>
              <a:rPr lang="fr-FR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é</a:t>
            </a:r>
            <a:r>
              <a:rPr lang="en-US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e</a:t>
            </a:r>
            <a:endParaRPr lang="fr-FR" dirty="0"/>
          </a:p>
        </p:txBody>
      </p:sp>
      <p:sp>
        <p:nvSpPr>
          <p:cNvPr id="11" name="Google Shape;750;p3">
            <a:extLst>
              <a:ext uri="{FF2B5EF4-FFF2-40B4-BE49-F238E27FC236}">
                <a16:creationId xmlns:a16="http://schemas.microsoft.com/office/drawing/2014/main" id="{B1CF307C-E8C3-DD86-48D1-FD03B7666C6F}"/>
              </a:ext>
            </a:extLst>
          </p:cNvPr>
          <p:cNvSpPr/>
          <p:nvPr/>
        </p:nvSpPr>
        <p:spPr>
          <a:xfrm>
            <a:off x="6874343" y="885819"/>
            <a:ext cx="2322922" cy="4571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" name="Google Shape;764;p3">
            <a:extLst>
              <a:ext uri="{FF2B5EF4-FFF2-40B4-BE49-F238E27FC236}">
                <a16:creationId xmlns:a16="http://schemas.microsoft.com/office/drawing/2014/main" id="{989149DB-0833-A749-750E-6D75ED6AEEDD}"/>
              </a:ext>
            </a:extLst>
          </p:cNvPr>
          <p:cNvSpPr txBox="1"/>
          <p:nvPr/>
        </p:nvSpPr>
        <p:spPr>
          <a:xfrm>
            <a:off x="7331709" y="999316"/>
            <a:ext cx="1993871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Dictionnaire</a:t>
            </a:r>
            <a:r>
              <a:rPr lang="en-US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 de </a:t>
            </a:r>
            <a:r>
              <a:rPr lang="en-US" sz="1300" b="1" dirty="0" err="1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données</a:t>
            </a:r>
            <a:endParaRPr lang="fr-F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DC97C1-3AFF-0EBA-56A7-5742F0848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02857" y="1655841"/>
            <a:ext cx="7529401" cy="483126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746;p3">
            <a:extLst>
              <a:ext uri="{FF2B5EF4-FFF2-40B4-BE49-F238E27FC236}">
                <a16:creationId xmlns:a16="http://schemas.microsoft.com/office/drawing/2014/main" id="{74E30955-43EA-66C8-515D-5238069270A8}"/>
              </a:ext>
            </a:extLst>
          </p:cNvPr>
          <p:cNvSpPr/>
          <p:nvPr/>
        </p:nvSpPr>
        <p:spPr>
          <a:xfrm>
            <a:off x="3345828" y="886296"/>
            <a:ext cx="1993871" cy="45719"/>
          </a:xfrm>
          <a:prstGeom prst="rect">
            <a:avLst/>
          </a:prstGeom>
          <a:solidFill>
            <a:srgbClr val="EC3A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43" name="Google Shape;1158;p12">
            <a:extLst>
              <a:ext uri="{FF2B5EF4-FFF2-40B4-BE49-F238E27FC236}">
                <a16:creationId xmlns:a16="http://schemas.microsoft.com/office/drawing/2014/main" id="{A08D890F-EFF6-2A7A-D08D-505C7952267E}"/>
              </a:ext>
            </a:extLst>
          </p:cNvPr>
          <p:cNvGrpSpPr/>
          <p:nvPr/>
        </p:nvGrpSpPr>
        <p:grpSpPr>
          <a:xfrm>
            <a:off x="1316537" y="206564"/>
            <a:ext cx="9279962" cy="504057"/>
            <a:chOff x="841108" y="1294358"/>
            <a:chExt cx="7475308" cy="508077"/>
          </a:xfrm>
        </p:grpSpPr>
        <p:sp>
          <p:nvSpPr>
            <p:cNvPr id="44" name="Google Shape;1159;p12">
              <a:extLst>
                <a:ext uri="{FF2B5EF4-FFF2-40B4-BE49-F238E27FC236}">
                  <a16:creationId xmlns:a16="http://schemas.microsoft.com/office/drawing/2014/main" id="{96B9F28F-7ABF-AB41-DAFA-B0449092E30F}"/>
                </a:ext>
              </a:extLst>
            </p:cNvPr>
            <p:cNvSpPr/>
            <p:nvPr/>
          </p:nvSpPr>
          <p:spPr>
            <a:xfrm rot="10800000" flipH="1">
              <a:off x="1921228" y="1294358"/>
              <a:ext cx="6217925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5" name="Google Shape;1160;p12">
              <a:extLst>
                <a:ext uri="{FF2B5EF4-FFF2-40B4-BE49-F238E27FC236}">
                  <a16:creationId xmlns:a16="http://schemas.microsoft.com/office/drawing/2014/main" id="{E078838D-6E19-A830-A741-B9C526EBE8FF}"/>
                </a:ext>
              </a:extLst>
            </p:cNvPr>
            <p:cNvSpPr txBox="1"/>
            <p:nvPr/>
          </p:nvSpPr>
          <p:spPr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6" name="Google Shape;1161;p12">
              <a:extLst>
                <a:ext uri="{FF2B5EF4-FFF2-40B4-BE49-F238E27FC236}">
                  <a16:creationId xmlns:a16="http://schemas.microsoft.com/office/drawing/2014/main" id="{7B59836D-F1CE-DBCC-018B-FBCC9752423E}"/>
                </a:ext>
              </a:extLst>
            </p:cNvPr>
            <p:cNvSpPr txBox="1"/>
            <p:nvPr/>
          </p:nvSpPr>
          <p:spPr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7" name="Google Shape;1162;p12">
            <a:extLst>
              <a:ext uri="{FF2B5EF4-FFF2-40B4-BE49-F238E27FC236}">
                <a16:creationId xmlns:a16="http://schemas.microsoft.com/office/drawing/2014/main" id="{821E69C1-8887-62CB-F4A2-8421C5A328DF}"/>
              </a:ext>
            </a:extLst>
          </p:cNvPr>
          <p:cNvSpPr/>
          <p:nvPr/>
        </p:nvSpPr>
        <p:spPr>
          <a:xfrm>
            <a:off x="2622793" y="206563"/>
            <a:ext cx="504056" cy="50405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III</a:t>
            </a:r>
            <a:endParaRPr dirty="0"/>
          </a:p>
        </p:txBody>
      </p:sp>
      <p:sp>
        <p:nvSpPr>
          <p:cNvPr id="48" name="Google Shape;1163;p12">
            <a:extLst>
              <a:ext uri="{FF2B5EF4-FFF2-40B4-BE49-F238E27FC236}">
                <a16:creationId xmlns:a16="http://schemas.microsoft.com/office/drawing/2014/main" id="{C793BC7D-174B-C05D-76F0-6ADC3EDF79F8}"/>
              </a:ext>
            </a:extLst>
          </p:cNvPr>
          <p:cNvSpPr/>
          <p:nvPr/>
        </p:nvSpPr>
        <p:spPr>
          <a:xfrm>
            <a:off x="9493003" y="196725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IV</a:t>
            </a:r>
            <a:endParaRPr/>
          </a:p>
        </p:txBody>
      </p:sp>
      <p:sp>
        <p:nvSpPr>
          <p:cNvPr id="49" name="Google Shape;1165;p12">
            <a:extLst>
              <a:ext uri="{FF2B5EF4-FFF2-40B4-BE49-F238E27FC236}">
                <a16:creationId xmlns:a16="http://schemas.microsoft.com/office/drawing/2014/main" id="{87E9B829-EE08-3909-948A-725FAE605D7F}"/>
              </a:ext>
            </a:extLst>
          </p:cNvPr>
          <p:cNvSpPr/>
          <p:nvPr/>
        </p:nvSpPr>
        <p:spPr>
          <a:xfrm>
            <a:off x="1488971" y="212577"/>
            <a:ext cx="458233" cy="504056"/>
          </a:xfrm>
          <a:prstGeom prst="rect">
            <a:avLst/>
          </a:prstGeom>
          <a:solidFill>
            <a:srgbClr val="002060">
              <a:alpha val="8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endParaRPr dirty="0"/>
          </a:p>
        </p:txBody>
      </p:sp>
      <p:sp>
        <p:nvSpPr>
          <p:cNvPr id="50" name="Google Shape;1166;p12">
            <a:extLst>
              <a:ext uri="{FF2B5EF4-FFF2-40B4-BE49-F238E27FC236}">
                <a16:creationId xmlns:a16="http://schemas.microsoft.com/office/drawing/2014/main" id="{E465714C-137E-C47B-FB83-70C36ED00D43}"/>
              </a:ext>
            </a:extLst>
          </p:cNvPr>
          <p:cNvSpPr/>
          <p:nvPr/>
        </p:nvSpPr>
        <p:spPr>
          <a:xfrm>
            <a:off x="2030973" y="210398"/>
            <a:ext cx="504056" cy="504056"/>
          </a:xfrm>
          <a:prstGeom prst="rect">
            <a:avLst/>
          </a:prstGeom>
          <a:solidFill>
            <a:srgbClr val="002060">
              <a:alpha val="8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</a:t>
            </a:r>
            <a:endParaRPr dirty="0"/>
          </a:p>
        </p:txBody>
      </p:sp>
      <p:sp>
        <p:nvSpPr>
          <p:cNvPr id="51" name="Google Shape;1167;p12">
            <a:extLst>
              <a:ext uri="{FF2B5EF4-FFF2-40B4-BE49-F238E27FC236}">
                <a16:creationId xmlns:a16="http://schemas.microsoft.com/office/drawing/2014/main" id="{A215D0B6-4B54-9945-1F31-F863DBC0B69E}"/>
              </a:ext>
            </a:extLst>
          </p:cNvPr>
          <p:cNvSpPr/>
          <p:nvPr/>
        </p:nvSpPr>
        <p:spPr>
          <a:xfrm>
            <a:off x="3198526" y="267361"/>
            <a:ext cx="413318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Analyse et conception</a:t>
            </a:r>
            <a:endParaRPr lang="fr-FR" sz="2000" dirty="0"/>
          </a:p>
        </p:txBody>
      </p:sp>
      <p:sp>
        <p:nvSpPr>
          <p:cNvPr id="52" name="Google Shape;1183;p12">
            <a:extLst>
              <a:ext uri="{FF2B5EF4-FFF2-40B4-BE49-F238E27FC236}">
                <a16:creationId xmlns:a16="http://schemas.microsoft.com/office/drawing/2014/main" id="{3690F419-010E-AFEE-5032-1AD189C37A45}"/>
              </a:ext>
            </a:extLst>
          </p:cNvPr>
          <p:cNvSpPr/>
          <p:nvPr/>
        </p:nvSpPr>
        <p:spPr>
          <a:xfrm>
            <a:off x="10092443" y="184517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V</a:t>
            </a:r>
            <a:endParaRPr dirty="0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9"/>
          <p:cNvSpPr/>
          <p:nvPr/>
        </p:nvSpPr>
        <p:spPr>
          <a:xfrm rot="10800000" flipH="1">
            <a:off x="0" y="6596385"/>
            <a:ext cx="12192000" cy="26161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0" name="Google Shape;1060;p9"/>
          <p:cNvSpPr txBox="1">
            <a:spLocks noGrp="1"/>
          </p:cNvSpPr>
          <p:nvPr>
            <p:ph type="sldNum" idx="12"/>
          </p:nvPr>
        </p:nvSpPr>
        <p:spPr>
          <a:xfrm>
            <a:off x="4555222" y="6594847"/>
            <a:ext cx="3078760" cy="2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dirty="0">
                <a:solidFill>
                  <a:srgbClr val="FFFFFF"/>
                </a:solidFill>
                <a:latin typeface="Cambria"/>
                <a:ea typeface="Cambria"/>
                <a:sym typeface="Cambria"/>
              </a:rPr>
              <a:t>8</a:t>
            </a:r>
            <a:endParaRPr dirty="0"/>
          </a:p>
        </p:txBody>
      </p:sp>
      <p:sp>
        <p:nvSpPr>
          <p:cNvPr id="55" name="Google Shape;2138;p41">
            <a:extLst>
              <a:ext uri="{FF2B5EF4-FFF2-40B4-BE49-F238E27FC236}">
                <a16:creationId xmlns:a16="http://schemas.microsoft.com/office/drawing/2014/main" id="{74548D0E-1B3F-4089-99C8-0C21F318FEF3}"/>
              </a:ext>
            </a:extLst>
          </p:cNvPr>
          <p:cNvSpPr txBox="1"/>
          <p:nvPr/>
        </p:nvSpPr>
        <p:spPr>
          <a:xfrm>
            <a:off x="749446" y="6580999"/>
            <a:ext cx="2015067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Stage de fin d’études</a:t>
            </a:r>
            <a:endParaRPr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BDDA24-77F2-3BF4-6C94-CEEBDDFBD8BD}"/>
              </a:ext>
            </a:extLst>
          </p:cNvPr>
          <p:cNvSpPr txBox="1"/>
          <p:nvPr/>
        </p:nvSpPr>
        <p:spPr>
          <a:xfrm>
            <a:off x="2578144" y="1858401"/>
            <a:ext cx="8184556" cy="3330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1800" b="1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Users</a:t>
            </a:r>
            <a:r>
              <a:rPr lang="fr-FR" sz="1800" b="1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fr-FR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fr-FR" sz="1800" u="sng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id_user</a:t>
            </a:r>
            <a:r>
              <a:rPr lang="fr-FR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fr-FR" sz="180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Fname</a:t>
            </a:r>
            <a:r>
              <a:rPr lang="fr-FR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fr-FR" sz="180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Lname</a:t>
            </a:r>
            <a:r>
              <a:rPr lang="fr-FR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email, </a:t>
            </a:r>
            <a:r>
              <a:rPr lang="fr-FR" sz="180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password</a:t>
            </a:r>
            <a:r>
              <a:rPr lang="fr-FR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lang="fr-FR" sz="1600" dirty="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1800" b="1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Lists</a:t>
            </a:r>
            <a:r>
              <a:rPr lang="fr-FR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(</a:t>
            </a:r>
            <a:r>
              <a:rPr lang="fr-FR" sz="1800" u="sng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id_list</a:t>
            </a:r>
            <a:r>
              <a:rPr lang="fr-FR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fr-FR" sz="180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name_list</a:t>
            </a:r>
            <a:r>
              <a:rPr lang="fr-FR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fr-FR" sz="180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color_list</a:t>
            </a:r>
            <a:r>
              <a:rPr lang="fr-FR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#id_user)</a:t>
            </a:r>
            <a:endParaRPr lang="fr-FR" sz="1600" dirty="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1800" b="1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Tasks</a:t>
            </a:r>
            <a:r>
              <a:rPr lang="fr-FR" sz="1800" b="1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fr-FR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fr-FR" sz="1800" u="sng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id_task</a:t>
            </a:r>
            <a:r>
              <a:rPr lang="fr-FR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fr-FR" sz="180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name_task</a:t>
            </a:r>
            <a:r>
              <a:rPr lang="fr-FR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fr-FR" sz="180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description_task</a:t>
            </a:r>
            <a:r>
              <a:rPr lang="fr-FR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fr-FR" sz="180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due_date</a:t>
            </a:r>
            <a:r>
              <a:rPr lang="fr-FR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#id_list)</a:t>
            </a:r>
            <a:endParaRPr lang="fr-FR" sz="1600" dirty="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1800" b="1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Subtasks</a:t>
            </a:r>
            <a:r>
              <a:rPr lang="fr-FR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(</a:t>
            </a:r>
            <a:r>
              <a:rPr lang="fr-FR" sz="1800" u="sng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id_subtask</a:t>
            </a:r>
            <a:r>
              <a:rPr lang="fr-FR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fr-FR" sz="180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name_subtask</a:t>
            </a:r>
            <a:r>
              <a:rPr lang="fr-FR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#id_task)</a:t>
            </a:r>
            <a:endParaRPr lang="fr-FR" sz="1600" dirty="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1800" b="1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Stickies</a:t>
            </a:r>
            <a:r>
              <a:rPr lang="fr-FR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(</a:t>
            </a:r>
            <a:r>
              <a:rPr lang="fr-FR" sz="1800" u="sng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id_sticky</a:t>
            </a:r>
            <a:r>
              <a:rPr lang="fr-FR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fr-FR" sz="180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name_sticky</a:t>
            </a:r>
            <a:r>
              <a:rPr lang="fr-FR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fr-FR" sz="180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description_sticky</a:t>
            </a:r>
            <a:r>
              <a:rPr lang="fr-FR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fr-FR" sz="180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color_sticky</a:t>
            </a:r>
            <a:r>
              <a:rPr lang="fr-FR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#id_user)</a:t>
            </a:r>
            <a:endParaRPr lang="fr-FR" sz="1600" dirty="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1800" b="1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Tokens</a:t>
            </a:r>
            <a:r>
              <a:rPr lang="fr-FR" sz="1800" b="1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fr-FR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fr-FR" sz="1800" u="sng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token</a:t>
            </a:r>
            <a:r>
              <a:rPr lang="fr-FR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fr-FR" sz="180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token_creation_time</a:t>
            </a:r>
            <a:r>
              <a:rPr lang="fr-FR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#id_user)</a:t>
            </a:r>
            <a:endParaRPr lang="fr-FR" sz="1600" dirty="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2" name="Google Shape;1158;p12">
            <a:extLst>
              <a:ext uri="{FF2B5EF4-FFF2-40B4-BE49-F238E27FC236}">
                <a16:creationId xmlns:a16="http://schemas.microsoft.com/office/drawing/2014/main" id="{2134C013-5FA9-CA8D-DACF-9823C64016D5}"/>
              </a:ext>
            </a:extLst>
          </p:cNvPr>
          <p:cNvGrpSpPr/>
          <p:nvPr/>
        </p:nvGrpSpPr>
        <p:grpSpPr>
          <a:xfrm>
            <a:off x="1316537" y="206564"/>
            <a:ext cx="9279962" cy="504057"/>
            <a:chOff x="841108" y="1294358"/>
            <a:chExt cx="7475308" cy="508077"/>
          </a:xfrm>
        </p:grpSpPr>
        <p:sp>
          <p:nvSpPr>
            <p:cNvPr id="3" name="Google Shape;1159;p12">
              <a:extLst>
                <a:ext uri="{FF2B5EF4-FFF2-40B4-BE49-F238E27FC236}">
                  <a16:creationId xmlns:a16="http://schemas.microsoft.com/office/drawing/2014/main" id="{CFF91979-C9EA-01E7-C17F-52D064317C79}"/>
                </a:ext>
              </a:extLst>
            </p:cNvPr>
            <p:cNvSpPr/>
            <p:nvPr/>
          </p:nvSpPr>
          <p:spPr>
            <a:xfrm rot="10800000" flipH="1">
              <a:off x="1921228" y="1294358"/>
              <a:ext cx="6217925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" name="Google Shape;1160;p12">
              <a:extLst>
                <a:ext uri="{FF2B5EF4-FFF2-40B4-BE49-F238E27FC236}">
                  <a16:creationId xmlns:a16="http://schemas.microsoft.com/office/drawing/2014/main" id="{B64A6EB1-14FE-77F4-886D-F60BD15477F4}"/>
                </a:ext>
              </a:extLst>
            </p:cNvPr>
            <p:cNvSpPr txBox="1"/>
            <p:nvPr/>
          </p:nvSpPr>
          <p:spPr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" name="Google Shape;1161;p12">
              <a:extLst>
                <a:ext uri="{FF2B5EF4-FFF2-40B4-BE49-F238E27FC236}">
                  <a16:creationId xmlns:a16="http://schemas.microsoft.com/office/drawing/2014/main" id="{AA1914E0-50AA-6E95-92A8-ED2652D389A8}"/>
                </a:ext>
              </a:extLst>
            </p:cNvPr>
            <p:cNvSpPr txBox="1"/>
            <p:nvPr/>
          </p:nvSpPr>
          <p:spPr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6" name="Google Shape;1162;p12">
            <a:extLst>
              <a:ext uri="{FF2B5EF4-FFF2-40B4-BE49-F238E27FC236}">
                <a16:creationId xmlns:a16="http://schemas.microsoft.com/office/drawing/2014/main" id="{8353F7AB-2C09-3967-A9DD-F25554F7E60F}"/>
              </a:ext>
            </a:extLst>
          </p:cNvPr>
          <p:cNvSpPr/>
          <p:nvPr/>
        </p:nvSpPr>
        <p:spPr>
          <a:xfrm>
            <a:off x="2622793" y="206563"/>
            <a:ext cx="504056" cy="50405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III</a:t>
            </a:r>
            <a:endParaRPr dirty="0"/>
          </a:p>
        </p:txBody>
      </p:sp>
      <p:sp>
        <p:nvSpPr>
          <p:cNvPr id="7" name="Google Shape;1163;p12">
            <a:extLst>
              <a:ext uri="{FF2B5EF4-FFF2-40B4-BE49-F238E27FC236}">
                <a16:creationId xmlns:a16="http://schemas.microsoft.com/office/drawing/2014/main" id="{9CE934F3-33A1-8BB8-B11A-2B5CF028565F}"/>
              </a:ext>
            </a:extLst>
          </p:cNvPr>
          <p:cNvSpPr/>
          <p:nvPr/>
        </p:nvSpPr>
        <p:spPr>
          <a:xfrm>
            <a:off x="9493003" y="196725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IV</a:t>
            </a:r>
            <a:endParaRPr/>
          </a:p>
        </p:txBody>
      </p:sp>
      <p:sp>
        <p:nvSpPr>
          <p:cNvPr id="8" name="Google Shape;1165;p12">
            <a:extLst>
              <a:ext uri="{FF2B5EF4-FFF2-40B4-BE49-F238E27FC236}">
                <a16:creationId xmlns:a16="http://schemas.microsoft.com/office/drawing/2014/main" id="{72783D85-1360-C7CB-1640-F9401E3619B7}"/>
              </a:ext>
            </a:extLst>
          </p:cNvPr>
          <p:cNvSpPr/>
          <p:nvPr/>
        </p:nvSpPr>
        <p:spPr>
          <a:xfrm>
            <a:off x="1488971" y="212577"/>
            <a:ext cx="458233" cy="504056"/>
          </a:xfrm>
          <a:prstGeom prst="rect">
            <a:avLst/>
          </a:prstGeom>
          <a:solidFill>
            <a:srgbClr val="002060">
              <a:alpha val="8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endParaRPr dirty="0"/>
          </a:p>
        </p:txBody>
      </p:sp>
      <p:sp>
        <p:nvSpPr>
          <p:cNvPr id="9" name="Google Shape;1166;p12">
            <a:extLst>
              <a:ext uri="{FF2B5EF4-FFF2-40B4-BE49-F238E27FC236}">
                <a16:creationId xmlns:a16="http://schemas.microsoft.com/office/drawing/2014/main" id="{71F73564-59B4-C705-681F-3E77E8868FEC}"/>
              </a:ext>
            </a:extLst>
          </p:cNvPr>
          <p:cNvSpPr/>
          <p:nvPr/>
        </p:nvSpPr>
        <p:spPr>
          <a:xfrm>
            <a:off x="2030973" y="210398"/>
            <a:ext cx="504056" cy="504056"/>
          </a:xfrm>
          <a:prstGeom prst="rect">
            <a:avLst/>
          </a:prstGeom>
          <a:solidFill>
            <a:srgbClr val="002060">
              <a:alpha val="8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</a:t>
            </a:r>
            <a:endParaRPr dirty="0"/>
          </a:p>
        </p:txBody>
      </p:sp>
      <p:sp>
        <p:nvSpPr>
          <p:cNvPr id="10" name="Google Shape;1167;p12">
            <a:extLst>
              <a:ext uri="{FF2B5EF4-FFF2-40B4-BE49-F238E27FC236}">
                <a16:creationId xmlns:a16="http://schemas.microsoft.com/office/drawing/2014/main" id="{D65C6D6D-B3E1-915F-57F5-89E82A4ED40B}"/>
              </a:ext>
            </a:extLst>
          </p:cNvPr>
          <p:cNvSpPr/>
          <p:nvPr/>
        </p:nvSpPr>
        <p:spPr>
          <a:xfrm>
            <a:off x="3198526" y="267361"/>
            <a:ext cx="413318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Analyse et conception</a:t>
            </a:r>
            <a:endParaRPr lang="fr-FR" sz="2000" dirty="0"/>
          </a:p>
        </p:txBody>
      </p:sp>
      <p:sp>
        <p:nvSpPr>
          <p:cNvPr id="20" name="Google Shape;1183;p12">
            <a:extLst>
              <a:ext uri="{FF2B5EF4-FFF2-40B4-BE49-F238E27FC236}">
                <a16:creationId xmlns:a16="http://schemas.microsoft.com/office/drawing/2014/main" id="{A15487C0-6213-DC15-6899-0CFCF8AB3DEA}"/>
              </a:ext>
            </a:extLst>
          </p:cNvPr>
          <p:cNvSpPr/>
          <p:nvPr/>
        </p:nvSpPr>
        <p:spPr>
          <a:xfrm>
            <a:off x="10092443" y="184517"/>
            <a:ext cx="50405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V</a:t>
            </a:r>
            <a:endParaRPr dirty="0"/>
          </a:p>
        </p:txBody>
      </p:sp>
      <p:sp>
        <p:nvSpPr>
          <p:cNvPr id="22" name="Google Shape;748;p3">
            <a:extLst>
              <a:ext uri="{FF2B5EF4-FFF2-40B4-BE49-F238E27FC236}">
                <a16:creationId xmlns:a16="http://schemas.microsoft.com/office/drawing/2014/main" id="{0D25FE94-FEAE-2760-A852-2CF3F2CBE972}"/>
              </a:ext>
            </a:extLst>
          </p:cNvPr>
          <p:cNvSpPr txBox="1"/>
          <p:nvPr/>
        </p:nvSpPr>
        <p:spPr>
          <a:xfrm>
            <a:off x="3517540" y="987765"/>
            <a:ext cx="173111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b="1" dirty="0" err="1">
                <a:solidFill>
                  <a:srgbClr val="CDCDCD"/>
                </a:solidFill>
                <a:latin typeface="Cambria"/>
                <a:ea typeface="Cambria"/>
                <a:cs typeface="Cambria"/>
                <a:sym typeface="Cambria"/>
              </a:rPr>
              <a:t>Modè</a:t>
            </a:r>
            <a:r>
              <a:rPr lang="en-US" sz="1300" b="1" dirty="0">
                <a:solidFill>
                  <a:srgbClr val="CDCDCD"/>
                </a:solidFill>
                <a:latin typeface="Cambria"/>
                <a:ea typeface="Cambria"/>
                <a:cs typeface="Cambria"/>
                <a:sym typeface="Cambria"/>
              </a:rPr>
              <a:t>le </a:t>
            </a:r>
            <a:r>
              <a:rPr lang="en-US" sz="1300" b="1" dirty="0" err="1">
                <a:solidFill>
                  <a:srgbClr val="CDCDCD"/>
                </a:solidFill>
                <a:latin typeface="Cambria"/>
                <a:ea typeface="Cambria"/>
                <a:cs typeface="Cambria"/>
                <a:sym typeface="Cambria"/>
              </a:rPr>
              <a:t>Conceptuel</a:t>
            </a:r>
            <a:r>
              <a:rPr lang="en-US" sz="1300" b="1" dirty="0">
                <a:solidFill>
                  <a:srgbClr val="CDCDCD"/>
                </a:solidFill>
                <a:latin typeface="Cambria"/>
                <a:ea typeface="Cambria"/>
                <a:cs typeface="Cambria"/>
                <a:sym typeface="Cambria"/>
              </a:rPr>
              <a:t> de Donn</a:t>
            </a:r>
            <a:r>
              <a:rPr lang="fr-FR" sz="1300" b="1" dirty="0">
                <a:solidFill>
                  <a:srgbClr val="CDCDCD"/>
                </a:solidFill>
                <a:latin typeface="Cambria"/>
                <a:ea typeface="Cambria"/>
                <a:cs typeface="Cambria"/>
                <a:sym typeface="Cambria"/>
              </a:rPr>
              <a:t>é</a:t>
            </a:r>
            <a:r>
              <a:rPr lang="en-US" sz="1300" b="1" dirty="0">
                <a:solidFill>
                  <a:srgbClr val="CDCDCD"/>
                </a:solidFill>
                <a:latin typeface="Cambria"/>
                <a:ea typeface="Cambria"/>
                <a:cs typeface="Cambria"/>
                <a:sym typeface="Cambria"/>
              </a:rPr>
              <a:t>e</a:t>
            </a:r>
            <a:endParaRPr dirty="0">
              <a:solidFill>
                <a:srgbClr val="CDCDCD"/>
              </a:solidFill>
            </a:endParaRPr>
          </a:p>
        </p:txBody>
      </p:sp>
      <p:sp>
        <p:nvSpPr>
          <p:cNvPr id="23" name="Google Shape;749;p3">
            <a:extLst>
              <a:ext uri="{FF2B5EF4-FFF2-40B4-BE49-F238E27FC236}">
                <a16:creationId xmlns:a16="http://schemas.microsoft.com/office/drawing/2014/main" id="{0CB80310-DC57-6C69-127D-B2E15B05C266}"/>
              </a:ext>
            </a:extLst>
          </p:cNvPr>
          <p:cNvSpPr/>
          <p:nvPr/>
        </p:nvSpPr>
        <p:spPr>
          <a:xfrm rot="10800000" flipH="1">
            <a:off x="6321157" y="748818"/>
            <a:ext cx="195770" cy="91552"/>
          </a:xfrm>
          <a:prstGeom prst="triangle">
            <a:avLst>
              <a:gd name="adj" fmla="val 50000"/>
            </a:avLst>
          </a:prstGeom>
          <a:solidFill>
            <a:srgbClr val="EC3A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" name="Google Shape;750;p3">
            <a:extLst>
              <a:ext uri="{FF2B5EF4-FFF2-40B4-BE49-F238E27FC236}">
                <a16:creationId xmlns:a16="http://schemas.microsoft.com/office/drawing/2014/main" id="{14042741-AA47-62D4-72F7-91D4786CF8BA}"/>
              </a:ext>
            </a:extLst>
          </p:cNvPr>
          <p:cNvSpPr/>
          <p:nvPr/>
        </p:nvSpPr>
        <p:spPr>
          <a:xfrm>
            <a:off x="3386161" y="876879"/>
            <a:ext cx="1993871" cy="4571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" name="Google Shape;764;p3">
            <a:extLst>
              <a:ext uri="{FF2B5EF4-FFF2-40B4-BE49-F238E27FC236}">
                <a16:creationId xmlns:a16="http://schemas.microsoft.com/office/drawing/2014/main" id="{4C7FA5E8-9AE7-24C3-6CF8-86A050F5910F}"/>
              </a:ext>
            </a:extLst>
          </p:cNvPr>
          <p:cNvSpPr txBox="1"/>
          <p:nvPr/>
        </p:nvSpPr>
        <p:spPr>
          <a:xfrm>
            <a:off x="5380032" y="987765"/>
            <a:ext cx="1993871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solidFill>
                  <a:srgbClr val="EC3A3B"/>
                </a:solidFill>
                <a:latin typeface="Cambria"/>
                <a:ea typeface="Cambria"/>
                <a:cs typeface="Cambria"/>
                <a:sym typeface="Cambria"/>
              </a:rPr>
              <a:t>Mod</a:t>
            </a:r>
            <a:r>
              <a:rPr lang="fr-FR" sz="1300" b="1" dirty="0">
                <a:solidFill>
                  <a:srgbClr val="EC3A3B"/>
                </a:solidFill>
                <a:latin typeface="Cambria"/>
                <a:ea typeface="Cambria"/>
                <a:cs typeface="Cambria"/>
                <a:sym typeface="Cambria"/>
              </a:rPr>
              <a:t>è</a:t>
            </a:r>
            <a:r>
              <a:rPr lang="en-US" sz="1300" b="1" dirty="0">
                <a:solidFill>
                  <a:srgbClr val="EC3A3B"/>
                </a:solidFill>
                <a:latin typeface="Cambria"/>
                <a:ea typeface="Cambria"/>
                <a:cs typeface="Cambria"/>
                <a:sym typeface="Cambria"/>
              </a:rPr>
              <a:t>le </a:t>
            </a:r>
            <a:r>
              <a:rPr lang="en-US" sz="1300" b="1" dirty="0" err="1">
                <a:solidFill>
                  <a:srgbClr val="EC3A3B"/>
                </a:solidFill>
                <a:latin typeface="Cambria"/>
                <a:ea typeface="Cambria"/>
                <a:cs typeface="Cambria"/>
                <a:sym typeface="Cambria"/>
              </a:rPr>
              <a:t>Logique</a:t>
            </a:r>
            <a:r>
              <a:rPr lang="en-US" sz="1300" b="1" dirty="0">
                <a:solidFill>
                  <a:srgbClr val="EC3A3B"/>
                </a:solidFill>
                <a:latin typeface="Cambria"/>
                <a:ea typeface="Cambria"/>
                <a:cs typeface="Cambria"/>
                <a:sym typeface="Cambria"/>
              </a:rPr>
              <a:t> de Donn</a:t>
            </a:r>
            <a:r>
              <a:rPr lang="fr-FR" sz="1300" b="1" dirty="0">
                <a:solidFill>
                  <a:srgbClr val="EC3A3B"/>
                </a:solidFill>
                <a:latin typeface="Cambria"/>
                <a:ea typeface="Cambria"/>
                <a:cs typeface="Cambria"/>
                <a:sym typeface="Cambria"/>
              </a:rPr>
              <a:t>é</a:t>
            </a:r>
            <a:r>
              <a:rPr lang="en-US" sz="1300" b="1" dirty="0">
                <a:solidFill>
                  <a:srgbClr val="EC3A3B"/>
                </a:solidFill>
                <a:latin typeface="Cambria"/>
                <a:ea typeface="Cambria"/>
                <a:cs typeface="Cambria"/>
                <a:sym typeface="Cambria"/>
              </a:rPr>
              <a:t>e</a:t>
            </a:r>
            <a:endParaRPr lang="fr-FR" dirty="0">
              <a:solidFill>
                <a:srgbClr val="EC3A3B"/>
              </a:solidFill>
            </a:endParaRPr>
          </a:p>
        </p:txBody>
      </p:sp>
      <p:sp>
        <p:nvSpPr>
          <p:cNvPr id="26" name="Google Shape;750;p3">
            <a:extLst>
              <a:ext uri="{FF2B5EF4-FFF2-40B4-BE49-F238E27FC236}">
                <a16:creationId xmlns:a16="http://schemas.microsoft.com/office/drawing/2014/main" id="{F044C840-452C-0BB5-08E1-0AA50BED47EE}"/>
              </a:ext>
            </a:extLst>
          </p:cNvPr>
          <p:cNvSpPr/>
          <p:nvPr/>
        </p:nvSpPr>
        <p:spPr>
          <a:xfrm>
            <a:off x="7242525" y="875198"/>
            <a:ext cx="2322922" cy="4571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" name="Google Shape;764;p3">
            <a:extLst>
              <a:ext uri="{FF2B5EF4-FFF2-40B4-BE49-F238E27FC236}">
                <a16:creationId xmlns:a16="http://schemas.microsoft.com/office/drawing/2014/main" id="{238A2AAB-B715-883F-E2F4-48347B53419F}"/>
              </a:ext>
            </a:extLst>
          </p:cNvPr>
          <p:cNvSpPr txBox="1"/>
          <p:nvPr/>
        </p:nvSpPr>
        <p:spPr>
          <a:xfrm>
            <a:off x="7407051" y="987765"/>
            <a:ext cx="1993871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Dictionnaire</a:t>
            </a:r>
            <a:r>
              <a:rPr lang="en-US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 de </a:t>
            </a:r>
            <a:r>
              <a:rPr lang="en-US" sz="1300" b="1" dirty="0" err="1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données</a:t>
            </a:r>
            <a:endParaRPr lang="fr-FR" dirty="0"/>
          </a:p>
        </p:txBody>
      </p:sp>
      <p:sp>
        <p:nvSpPr>
          <p:cNvPr id="28" name="Google Shape;746;p3">
            <a:extLst>
              <a:ext uri="{FF2B5EF4-FFF2-40B4-BE49-F238E27FC236}">
                <a16:creationId xmlns:a16="http://schemas.microsoft.com/office/drawing/2014/main" id="{D36BA1C6-A7CF-C055-C9A4-BCB57AADD366}"/>
              </a:ext>
            </a:extLst>
          </p:cNvPr>
          <p:cNvSpPr/>
          <p:nvPr/>
        </p:nvSpPr>
        <p:spPr>
          <a:xfrm>
            <a:off x="5380032" y="875198"/>
            <a:ext cx="1993871" cy="45719"/>
          </a:xfrm>
          <a:prstGeom prst="rect">
            <a:avLst/>
          </a:prstGeom>
          <a:solidFill>
            <a:srgbClr val="EC3A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19657</TotalTime>
  <Words>995</Words>
  <Application>Microsoft Office PowerPoint</Application>
  <PresentationFormat>Widescreen</PresentationFormat>
  <Paragraphs>329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Cambria</vt:lpstr>
      <vt:lpstr>Arial</vt:lpstr>
      <vt:lpstr>Rockwell</vt:lpstr>
      <vt:lpstr>-apple-system</vt:lpstr>
      <vt:lpstr>Gill Sans</vt:lpstr>
      <vt:lpstr>Calibri</vt:lpstr>
      <vt:lpstr>Wingdings</vt:lpstr>
      <vt:lpstr>Times New Roman</vt:lpstr>
      <vt:lpstr>Fira Sans Extra Condensed Medium</vt:lpstr>
      <vt:lpstr>Garamond</vt:lpstr>
      <vt:lpstr>Century Gothic</vt:lpstr>
      <vt:lpstr>Georgia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MEZIANI Abdelhakim</dc:creator>
  <cp:lastModifiedBy>Gh0st .</cp:lastModifiedBy>
  <cp:revision>539</cp:revision>
  <dcterms:created xsi:type="dcterms:W3CDTF">2015-06-22T23:04:11Z</dcterms:created>
  <dcterms:modified xsi:type="dcterms:W3CDTF">2023-06-22T18:09:12Z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(2)P2uok+fv6hNfwICgNmkac+5KiUc2lODxfpa+lCmty0UmGvlsbFnrfPRrejSuNLA8HX/SI09Z
VQJUUuSSs1mzqWAuojMg38MMMDCn9n1lqlnrHq0RvojFbtT1ZGH4VIRwlmSlntE4jxrVvkxM
5aIAnI/5GZeEuWrMmBPV4YtZR0McGGjCV/wrmLbFpOW7IJOW0Tgk55CY05vCQUUw3dK5rWHK
z0pw4k1qe6WVeq/PPB</vt:lpwstr>
  </property>
  <property fmtid="{D5CDD505-2E9C-101B-9397-08002B2CF9AE}" pid="3" name="_2015_ms_pID_7253431">
    <vt:lpwstr>WPLvSJBy4sm8BfcCr1iB0/Cft1ZpRbeC0t+9e08gfbSmQU/7I+YJxK
WsZK2OTtHRm5z9KhGgSvMXjhD7nBjn4Ua8KAba9/YkkZMQuwRTf5Glv476rAyMbkQ+NVTkLY
IoeDQBTMtglu1qStTzTW41Y29PWYbV/ZS4c/ecnq+Q/AKRkzeSrqxTLTdPNifH7eSD4=</vt:lpwstr>
  </property>
</Properties>
</file>